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54"/>
  </p:notesMasterIdLst>
  <p:sldIdLst>
    <p:sldId id="256" r:id="rId2"/>
    <p:sldId id="305" r:id="rId3"/>
    <p:sldId id="306" r:id="rId4"/>
    <p:sldId id="307" r:id="rId5"/>
    <p:sldId id="331" r:id="rId6"/>
    <p:sldId id="259" r:id="rId7"/>
    <p:sldId id="261" r:id="rId8"/>
    <p:sldId id="262" r:id="rId9"/>
    <p:sldId id="266" r:id="rId10"/>
    <p:sldId id="263" r:id="rId11"/>
    <p:sldId id="264" r:id="rId12"/>
    <p:sldId id="258" r:id="rId13"/>
    <p:sldId id="260" r:id="rId14"/>
    <p:sldId id="265" r:id="rId15"/>
    <p:sldId id="269" r:id="rId16"/>
    <p:sldId id="302" r:id="rId17"/>
    <p:sldId id="267" r:id="rId18"/>
    <p:sldId id="268" r:id="rId19"/>
    <p:sldId id="274" r:id="rId20"/>
    <p:sldId id="276" r:id="rId21"/>
    <p:sldId id="279" r:id="rId22"/>
    <p:sldId id="280" r:id="rId23"/>
    <p:sldId id="300" r:id="rId24"/>
    <p:sldId id="284" r:id="rId25"/>
    <p:sldId id="303" r:id="rId26"/>
    <p:sldId id="281" r:id="rId27"/>
    <p:sldId id="282" r:id="rId28"/>
    <p:sldId id="283" r:id="rId29"/>
    <p:sldId id="291" r:id="rId30"/>
    <p:sldId id="287" r:id="rId31"/>
    <p:sldId id="288" r:id="rId32"/>
    <p:sldId id="289" r:id="rId33"/>
    <p:sldId id="286" r:id="rId34"/>
    <p:sldId id="332" r:id="rId35"/>
    <p:sldId id="333" r:id="rId36"/>
    <p:sldId id="334" r:id="rId37"/>
    <p:sldId id="335" r:id="rId38"/>
    <p:sldId id="336" r:id="rId39"/>
    <p:sldId id="337" r:id="rId40"/>
    <p:sldId id="339" r:id="rId41"/>
    <p:sldId id="340" r:id="rId42"/>
    <p:sldId id="341" r:id="rId43"/>
    <p:sldId id="342" r:id="rId44"/>
    <p:sldId id="343" r:id="rId45"/>
    <p:sldId id="344" r:id="rId46"/>
    <p:sldId id="293" r:id="rId47"/>
    <p:sldId id="292" r:id="rId48"/>
    <p:sldId id="295" r:id="rId49"/>
    <p:sldId id="298" r:id="rId50"/>
    <p:sldId id="346" r:id="rId51"/>
    <p:sldId id="296" r:id="rId52"/>
    <p:sldId id="297" r:id="rId53"/>
  </p:sldIdLst>
  <p:sldSz cx="12192000" cy="6858000"/>
  <p:notesSz cx="6858000" cy="9144000"/>
  <p:embeddedFontLst>
    <p:embeddedFont>
      <p:font typeface="Calibri" panose="020F0502020204030204" pitchFamily="34" charset="0"/>
      <p:regular r:id="rId55"/>
      <p:bold r:id="rId56"/>
      <p:italic r:id="rId57"/>
      <p:boldItalic r:id="rId58"/>
    </p:embeddedFont>
    <p:embeddedFont>
      <p:font typeface="Economica" panose="020B0604020202020204" charset="0"/>
      <p:regular r:id="rId59"/>
      <p:bold r:id="rId60"/>
      <p:italic r:id="rId61"/>
      <p:boldItalic r:id="rId62"/>
    </p:embeddedFont>
    <p:embeddedFont>
      <p:font typeface="Gill Sans" panose="020B0604020202020204" charset="0"/>
      <p:regular r:id="rId63"/>
      <p:bold r:id="rId64"/>
    </p:embeddedFont>
    <p:embeddedFont>
      <p:font typeface="Montserrat" panose="00000500000000000000" pitchFamily="2" charset="0"/>
      <p:regular r:id="rId65"/>
      <p:bold r:id="rId66"/>
      <p:italic r:id="rId67"/>
      <p:boldItalic r:id="rId68"/>
    </p:embeddedFont>
    <p:embeddedFont>
      <p:font typeface="Montserrat SemiBold" panose="00000700000000000000" pitchFamily="2" charset="0"/>
      <p:regular r:id="rId69"/>
      <p:bold r:id="rId70"/>
      <p:italic r:id="rId71"/>
      <p:boldItalic r:id="rId72"/>
    </p:embeddedFont>
    <p:embeddedFont>
      <p:font typeface="Open Sans" panose="020B0606030504020204" pitchFamily="34" charset="0"/>
      <p:regular r:id="rId73"/>
      <p:bold r:id="rId74"/>
      <p:italic r:id="rId75"/>
      <p:boldItalic r:id="rId76"/>
    </p:embeddedFont>
    <p:embeddedFont>
      <p:font typeface="Roboto" panose="02000000000000000000" pitchFamily="2" charset="0"/>
      <p:regular r:id="rId77"/>
      <p:bold r:id="rId78"/>
      <p:italic r:id="rId79"/>
      <p:boldItalic r:id="rId8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550124B-70EB-40B8-BE2A-A1A7B3C5DA27}">
  <a:tblStyle styleId="{3550124B-70EB-40B8-BE2A-A1A7B3C5DA2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9.fntdata"/><Relationship Id="rId68" Type="http://schemas.openxmlformats.org/officeDocument/2006/relationships/font" Target="fonts/font14.fntdata"/><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font" Target="fonts/font4.fntdata"/><Relationship Id="rId74" Type="http://schemas.openxmlformats.org/officeDocument/2006/relationships/font" Target="fonts/font20.fntdata"/><Relationship Id="rId79" Type="http://schemas.openxmlformats.org/officeDocument/2006/relationships/font" Target="fonts/font25.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64" Type="http://schemas.openxmlformats.org/officeDocument/2006/relationships/font" Target="fonts/font10.fntdata"/><Relationship Id="rId69" Type="http://schemas.openxmlformats.org/officeDocument/2006/relationships/font" Target="fonts/font15.fntdata"/><Relationship Id="rId77"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8.fntdata"/><Relationship Id="rId80" Type="http://schemas.openxmlformats.org/officeDocument/2006/relationships/font" Target="fonts/font26.fntdata"/><Relationship Id="rId85"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 Id="rId67"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font" Target="fonts/font8.fntdata"/><Relationship Id="rId70" Type="http://schemas.openxmlformats.org/officeDocument/2006/relationships/font" Target="fonts/font16.fntdata"/><Relationship Id="rId75" Type="http://schemas.openxmlformats.org/officeDocument/2006/relationships/font" Target="fonts/font21.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6.fntdata"/><Relationship Id="rId65" Type="http://schemas.openxmlformats.org/officeDocument/2006/relationships/font" Target="fonts/font11.fntdata"/><Relationship Id="rId73" Type="http://schemas.openxmlformats.org/officeDocument/2006/relationships/font" Target="fonts/font19.fntdata"/><Relationship Id="rId78" Type="http://schemas.openxmlformats.org/officeDocument/2006/relationships/font" Target="fonts/font24.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1.fntdata"/><Relationship Id="rId76" Type="http://schemas.openxmlformats.org/officeDocument/2006/relationships/font" Target="fonts/font22.fntdata"/><Relationship Id="rId7" Type="http://schemas.openxmlformats.org/officeDocument/2006/relationships/slide" Target="slides/slide6.xml"/><Relationship Id="rId71" Type="http://schemas.openxmlformats.org/officeDocument/2006/relationships/font" Target="fonts/font17.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2.fntdata"/><Relationship Id="rId61" Type="http://schemas.openxmlformats.org/officeDocument/2006/relationships/font" Target="fonts/font7.fntdata"/><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ferson carvalho" userId="d97d35f2325a1d08" providerId="LiveId" clId="{799583D0-938B-4C69-BC70-8628BE67895A}"/>
    <pc:docChg chg="undo custSel addSld delSld modSld sldOrd">
      <pc:chgData name="jeferson carvalho" userId="d97d35f2325a1d08" providerId="LiveId" clId="{799583D0-938B-4C69-BC70-8628BE67895A}" dt="2021-11-18T10:07:11.039" v="1916" actId="47"/>
      <pc:docMkLst>
        <pc:docMk/>
      </pc:docMkLst>
      <pc:sldChg chg="addSp delSp modSp mod">
        <pc:chgData name="jeferson carvalho" userId="d97d35f2325a1d08" providerId="LiveId" clId="{799583D0-938B-4C69-BC70-8628BE67895A}" dt="2021-11-17T21:17:32.817" v="1607" actId="1035"/>
        <pc:sldMkLst>
          <pc:docMk/>
          <pc:sldMk cId="0" sldId="256"/>
        </pc:sldMkLst>
        <pc:spChg chg="add del">
          <ac:chgData name="jeferson carvalho" userId="d97d35f2325a1d08" providerId="LiveId" clId="{799583D0-938B-4C69-BC70-8628BE67895A}" dt="2021-11-17T21:17:21.662" v="1580" actId="478"/>
          <ac:spMkLst>
            <pc:docMk/>
            <pc:sldMk cId="0" sldId="256"/>
            <ac:spMk id="73" creationId="{00000000-0000-0000-0000-000000000000}"/>
          </ac:spMkLst>
        </pc:spChg>
        <pc:spChg chg="del mod">
          <ac:chgData name="jeferson carvalho" userId="d97d35f2325a1d08" providerId="LiveId" clId="{799583D0-938B-4C69-BC70-8628BE67895A}" dt="2021-11-17T21:17:26.015" v="1581" actId="478"/>
          <ac:spMkLst>
            <pc:docMk/>
            <pc:sldMk cId="0" sldId="256"/>
            <ac:spMk id="74" creationId="{00000000-0000-0000-0000-000000000000}"/>
          </ac:spMkLst>
        </pc:spChg>
        <pc:picChg chg="mod">
          <ac:chgData name="jeferson carvalho" userId="d97d35f2325a1d08" providerId="LiveId" clId="{799583D0-938B-4C69-BC70-8628BE67895A}" dt="2021-11-17T21:17:32.817" v="1607" actId="1035"/>
          <ac:picMkLst>
            <pc:docMk/>
            <pc:sldMk cId="0" sldId="256"/>
            <ac:picMk id="75" creationId="{00000000-0000-0000-0000-000000000000}"/>
          </ac:picMkLst>
        </pc:picChg>
      </pc:sldChg>
      <pc:sldChg chg="del">
        <pc:chgData name="jeferson carvalho" userId="d97d35f2325a1d08" providerId="LiveId" clId="{799583D0-938B-4C69-BC70-8628BE67895A}" dt="2021-11-17T18:13:11.800" v="1237" actId="2696"/>
        <pc:sldMkLst>
          <pc:docMk/>
          <pc:sldMk cId="0" sldId="257"/>
        </pc:sldMkLst>
      </pc:sldChg>
      <pc:sldChg chg="modSp add del mod">
        <pc:chgData name="jeferson carvalho" userId="d97d35f2325a1d08" providerId="LiveId" clId="{799583D0-938B-4C69-BC70-8628BE67895A}" dt="2021-11-18T02:32:49.332" v="1758" actId="47"/>
        <pc:sldMkLst>
          <pc:docMk/>
          <pc:sldMk cId="2662122206" sldId="257"/>
        </pc:sldMkLst>
        <pc:spChg chg="mod">
          <ac:chgData name="jeferson carvalho" userId="d97d35f2325a1d08" providerId="LiveId" clId="{799583D0-938B-4C69-BC70-8628BE67895A}" dt="2021-11-17T20:31:58.208" v="1576" actId="20577"/>
          <ac:spMkLst>
            <pc:docMk/>
            <pc:sldMk cId="2662122206" sldId="257"/>
            <ac:spMk id="81" creationId="{00000000-0000-0000-0000-000000000000}"/>
          </ac:spMkLst>
        </pc:spChg>
      </pc:sldChg>
      <pc:sldChg chg="del">
        <pc:chgData name="jeferson carvalho" userId="d97d35f2325a1d08" providerId="LiveId" clId="{799583D0-938B-4C69-BC70-8628BE67895A}" dt="2021-11-18T02:18:49.776" v="1616" actId="2696"/>
        <pc:sldMkLst>
          <pc:docMk/>
          <pc:sldMk cId="2256035830" sldId="258"/>
        </pc:sldMkLst>
      </pc:sldChg>
      <pc:sldChg chg="add">
        <pc:chgData name="jeferson carvalho" userId="d97d35f2325a1d08" providerId="LiveId" clId="{799583D0-938B-4C69-BC70-8628BE67895A}" dt="2021-11-18T02:17:35.860" v="1613"/>
        <pc:sldMkLst>
          <pc:docMk/>
          <pc:sldMk cId="2957031283" sldId="259"/>
        </pc:sldMkLst>
      </pc:sldChg>
      <pc:sldChg chg="del">
        <pc:chgData name="jeferson carvalho" userId="d97d35f2325a1d08" providerId="LiveId" clId="{799583D0-938B-4C69-BC70-8628BE67895A}" dt="2021-11-18T02:18:49.776" v="1616" actId="2696"/>
        <pc:sldMkLst>
          <pc:docMk/>
          <pc:sldMk cId="272646842" sldId="260"/>
        </pc:sldMkLst>
      </pc:sldChg>
      <pc:sldChg chg="add">
        <pc:chgData name="jeferson carvalho" userId="d97d35f2325a1d08" providerId="LiveId" clId="{799583D0-938B-4C69-BC70-8628BE67895A}" dt="2021-11-18T02:17:35.860" v="1613"/>
        <pc:sldMkLst>
          <pc:docMk/>
          <pc:sldMk cId="1714659310" sldId="261"/>
        </pc:sldMkLst>
      </pc:sldChg>
      <pc:sldChg chg="del">
        <pc:chgData name="jeferson carvalho" userId="d97d35f2325a1d08" providerId="LiveId" clId="{799583D0-938B-4C69-BC70-8628BE67895A}" dt="2021-11-18T02:18:12.415" v="1614" actId="2696"/>
        <pc:sldMkLst>
          <pc:docMk/>
          <pc:sldMk cId="4264234401" sldId="262"/>
        </pc:sldMkLst>
      </pc:sldChg>
      <pc:sldChg chg="add">
        <pc:chgData name="jeferson carvalho" userId="d97d35f2325a1d08" providerId="LiveId" clId="{799583D0-938B-4C69-BC70-8628BE67895A}" dt="2021-11-18T02:18:20.787" v="1615"/>
        <pc:sldMkLst>
          <pc:docMk/>
          <pc:sldMk cId="3250249070" sldId="263"/>
        </pc:sldMkLst>
      </pc:sldChg>
      <pc:sldChg chg="modSp add mod">
        <pc:chgData name="jeferson carvalho" userId="d97d35f2325a1d08" providerId="LiveId" clId="{799583D0-938B-4C69-BC70-8628BE67895A}" dt="2021-11-18T03:36:08.770" v="1781" actId="113"/>
        <pc:sldMkLst>
          <pc:docMk/>
          <pc:sldMk cId="290754947" sldId="264"/>
        </pc:sldMkLst>
        <pc:spChg chg="mod">
          <ac:chgData name="jeferson carvalho" userId="d97d35f2325a1d08" providerId="LiveId" clId="{799583D0-938B-4C69-BC70-8628BE67895A}" dt="2021-11-18T03:36:08.770" v="1781" actId="113"/>
          <ac:spMkLst>
            <pc:docMk/>
            <pc:sldMk cId="290754947" sldId="264"/>
            <ac:spMk id="164" creationId="{00000000-0000-0000-0000-000000000000}"/>
          </ac:spMkLst>
        </pc:spChg>
      </pc:sldChg>
      <pc:sldChg chg="add">
        <pc:chgData name="jeferson carvalho" userId="d97d35f2325a1d08" providerId="LiveId" clId="{799583D0-938B-4C69-BC70-8628BE67895A}" dt="2021-11-18T02:21:25.997" v="1623"/>
        <pc:sldMkLst>
          <pc:docMk/>
          <pc:sldMk cId="1351175993" sldId="265"/>
        </pc:sldMkLst>
      </pc:sldChg>
      <pc:sldChg chg="del">
        <pc:chgData name="jeferson carvalho" userId="d97d35f2325a1d08" providerId="LiveId" clId="{799583D0-938B-4C69-BC70-8628BE67895A}" dt="2021-11-18T02:18:12.415" v="1614" actId="2696"/>
        <pc:sldMkLst>
          <pc:docMk/>
          <pc:sldMk cId="2209261690" sldId="266"/>
        </pc:sldMkLst>
      </pc:sldChg>
      <pc:sldChg chg="del">
        <pc:chgData name="jeferson carvalho" userId="d97d35f2325a1d08" providerId="LiveId" clId="{799583D0-938B-4C69-BC70-8628BE67895A}" dt="2021-11-18T02:21:15.942" v="1622" actId="2696"/>
        <pc:sldMkLst>
          <pc:docMk/>
          <pc:sldMk cId="2860345375" sldId="267"/>
        </pc:sldMkLst>
      </pc:sldChg>
      <pc:sldChg chg="add">
        <pc:chgData name="jeferson carvalho" userId="d97d35f2325a1d08" providerId="LiveId" clId="{799583D0-938B-4C69-BC70-8628BE67895A}" dt="2021-11-18T02:21:25.997" v="1623"/>
        <pc:sldMkLst>
          <pc:docMk/>
          <pc:sldMk cId="3487818356" sldId="268"/>
        </pc:sldMkLst>
      </pc:sldChg>
      <pc:sldChg chg="del">
        <pc:chgData name="jeferson carvalho" userId="d97d35f2325a1d08" providerId="LiveId" clId="{799583D0-938B-4C69-BC70-8628BE67895A}" dt="2021-11-18T02:21:15.942" v="1622" actId="2696"/>
        <pc:sldMkLst>
          <pc:docMk/>
          <pc:sldMk cId="4152200633" sldId="269"/>
        </pc:sldMkLst>
      </pc:sldChg>
      <pc:sldChg chg="del">
        <pc:chgData name="jeferson carvalho" userId="d97d35f2325a1d08" providerId="LiveId" clId="{799583D0-938B-4C69-BC70-8628BE67895A}" dt="2021-11-18T02:21:15.942" v="1622" actId="2696"/>
        <pc:sldMkLst>
          <pc:docMk/>
          <pc:sldMk cId="1108478566" sldId="274"/>
        </pc:sldMkLst>
      </pc:sldChg>
      <pc:sldChg chg="del">
        <pc:chgData name="jeferson carvalho" userId="d97d35f2325a1d08" providerId="LiveId" clId="{799583D0-938B-4C69-BC70-8628BE67895A}" dt="2021-11-18T02:21:15.942" v="1622" actId="2696"/>
        <pc:sldMkLst>
          <pc:docMk/>
          <pc:sldMk cId="0" sldId="275"/>
        </pc:sldMkLst>
      </pc:sldChg>
      <pc:sldChg chg="add del">
        <pc:chgData name="jeferson carvalho" userId="d97d35f2325a1d08" providerId="LiveId" clId="{799583D0-938B-4C69-BC70-8628BE67895A}" dt="2021-11-18T03:41:16.623" v="1782" actId="47"/>
        <pc:sldMkLst>
          <pc:docMk/>
          <pc:sldMk cId="993299475" sldId="275"/>
        </pc:sldMkLst>
      </pc:sldChg>
      <pc:sldChg chg="modSp del mod">
        <pc:chgData name="jeferson carvalho" userId="d97d35f2325a1d08" providerId="LiveId" clId="{799583D0-938B-4C69-BC70-8628BE67895A}" dt="2021-11-18T02:21:15.942" v="1622" actId="2696"/>
        <pc:sldMkLst>
          <pc:docMk/>
          <pc:sldMk cId="2060244925" sldId="276"/>
        </pc:sldMkLst>
        <pc:spChg chg="mod">
          <ac:chgData name="jeferson carvalho" userId="d97d35f2325a1d08" providerId="LiveId" clId="{799583D0-938B-4C69-BC70-8628BE67895A}" dt="2021-11-17T19:46:22.728" v="1485" actId="207"/>
          <ac:spMkLst>
            <pc:docMk/>
            <pc:sldMk cId="2060244925" sldId="276"/>
            <ac:spMk id="292" creationId="{00000000-0000-0000-0000-000000000000}"/>
          </ac:spMkLst>
        </pc:spChg>
      </pc:sldChg>
      <pc:sldChg chg="del">
        <pc:chgData name="jeferson carvalho" userId="d97d35f2325a1d08" providerId="LiveId" clId="{799583D0-938B-4C69-BC70-8628BE67895A}" dt="2021-11-17T19:46:57.313" v="1486" actId="47"/>
        <pc:sldMkLst>
          <pc:docMk/>
          <pc:sldMk cId="0" sldId="277"/>
        </pc:sldMkLst>
      </pc:sldChg>
      <pc:sldChg chg="del">
        <pc:chgData name="jeferson carvalho" userId="d97d35f2325a1d08" providerId="LiveId" clId="{799583D0-938B-4C69-BC70-8628BE67895A}" dt="2021-11-18T02:21:15.942" v="1622" actId="2696"/>
        <pc:sldMkLst>
          <pc:docMk/>
          <pc:sldMk cId="101572321" sldId="279"/>
        </pc:sldMkLst>
      </pc:sldChg>
      <pc:sldChg chg="add">
        <pc:chgData name="jeferson carvalho" userId="d97d35f2325a1d08" providerId="LiveId" clId="{799583D0-938B-4C69-BC70-8628BE67895A}" dt="2021-11-18T02:21:25.997" v="1623"/>
        <pc:sldMkLst>
          <pc:docMk/>
          <pc:sldMk cId="653587359" sldId="280"/>
        </pc:sldMkLst>
      </pc:sldChg>
      <pc:sldChg chg="add">
        <pc:chgData name="jeferson carvalho" userId="d97d35f2325a1d08" providerId="LiveId" clId="{799583D0-938B-4C69-BC70-8628BE67895A}" dt="2021-11-18T02:21:25.997" v="1623"/>
        <pc:sldMkLst>
          <pc:docMk/>
          <pc:sldMk cId="2754151627" sldId="281"/>
        </pc:sldMkLst>
      </pc:sldChg>
      <pc:sldChg chg="del">
        <pc:chgData name="jeferson carvalho" userId="d97d35f2325a1d08" providerId="LiveId" clId="{799583D0-938B-4C69-BC70-8628BE67895A}" dt="2021-11-18T02:21:15.942" v="1622" actId="2696"/>
        <pc:sldMkLst>
          <pc:docMk/>
          <pc:sldMk cId="3497935262" sldId="282"/>
        </pc:sldMkLst>
      </pc:sldChg>
      <pc:sldChg chg="del">
        <pc:chgData name="jeferson carvalho" userId="d97d35f2325a1d08" providerId="LiveId" clId="{799583D0-938B-4C69-BC70-8628BE67895A}" dt="2021-11-18T02:21:15.942" v="1622" actId="2696"/>
        <pc:sldMkLst>
          <pc:docMk/>
          <pc:sldMk cId="1581426600" sldId="283"/>
        </pc:sldMkLst>
      </pc:sldChg>
      <pc:sldChg chg="del">
        <pc:chgData name="jeferson carvalho" userId="d97d35f2325a1d08" providerId="LiveId" clId="{799583D0-938B-4C69-BC70-8628BE67895A}" dt="2021-11-18T02:21:15.942" v="1622" actId="2696"/>
        <pc:sldMkLst>
          <pc:docMk/>
          <pc:sldMk cId="1803946602" sldId="284"/>
        </pc:sldMkLst>
      </pc:sldChg>
      <pc:sldChg chg="add">
        <pc:chgData name="jeferson carvalho" userId="d97d35f2325a1d08" providerId="LiveId" clId="{799583D0-938B-4C69-BC70-8628BE67895A}" dt="2021-11-18T02:21:25.997" v="1623"/>
        <pc:sldMkLst>
          <pc:docMk/>
          <pc:sldMk cId="3554340150" sldId="284"/>
        </pc:sldMkLst>
      </pc:sldChg>
      <pc:sldChg chg="add del">
        <pc:chgData name="jeferson carvalho" userId="d97d35f2325a1d08" providerId="LiveId" clId="{799583D0-938B-4C69-BC70-8628BE67895A}" dt="2021-11-18T02:20:41.166" v="1621" actId="47"/>
        <pc:sldMkLst>
          <pc:docMk/>
          <pc:sldMk cId="2083423774" sldId="285"/>
        </pc:sldMkLst>
      </pc:sldChg>
      <pc:sldChg chg="modSp del mod">
        <pc:chgData name="jeferson carvalho" userId="d97d35f2325a1d08" providerId="LiveId" clId="{799583D0-938B-4C69-BC70-8628BE67895A}" dt="2021-11-18T02:20:00.528" v="1618" actId="2696"/>
        <pc:sldMkLst>
          <pc:docMk/>
          <pc:sldMk cId="3274322816" sldId="285"/>
        </pc:sldMkLst>
        <pc:spChg chg="mod">
          <ac:chgData name="jeferson carvalho" userId="d97d35f2325a1d08" providerId="LiveId" clId="{799583D0-938B-4C69-BC70-8628BE67895A}" dt="2021-11-17T19:49:08.311" v="1500" actId="20577"/>
          <ac:spMkLst>
            <pc:docMk/>
            <pc:sldMk cId="3274322816" sldId="285"/>
            <ac:spMk id="370" creationId="{00000000-0000-0000-0000-000000000000}"/>
          </ac:spMkLst>
        </pc:spChg>
      </pc:sldChg>
      <pc:sldChg chg="del">
        <pc:chgData name="jeferson carvalho" userId="d97d35f2325a1d08" providerId="LiveId" clId="{799583D0-938B-4C69-BC70-8628BE67895A}" dt="2021-11-18T02:21:15.942" v="1622" actId="2696"/>
        <pc:sldMkLst>
          <pc:docMk/>
          <pc:sldMk cId="3466746952" sldId="286"/>
        </pc:sldMkLst>
        <pc:spChg chg="mod">
          <ac:chgData name="jeferson carvalho" userId="d97d35f2325a1d08" providerId="LiveId" clId="{799583D0-938B-4C69-BC70-8628BE67895A}" dt="2021-11-18T02:27:24.817" v="1638" actId="1076"/>
          <ac:spMkLst>
            <pc:docMk/>
            <pc:sldMk cId="3466746952" sldId="286"/>
            <ac:spMk id="380" creationId="{00000000-0000-0000-0000-000000000000}"/>
          </ac:spMkLst>
        </pc:spChg>
        <pc:picChg chg="add mod">
          <ac:chgData name="jeferson carvalho" userId="d97d35f2325a1d08" providerId="LiveId" clId="{799583D0-938B-4C69-BC70-8628BE67895A}" dt="2021-11-18T02:26:09.341" v="1633" actId="1076"/>
          <ac:picMkLst>
            <pc:docMk/>
            <pc:sldMk cId="3466746952" sldId="286"/>
            <ac:picMk id="8" creationId="{FD4CE487-DAAD-4733-97BF-029EC9E9E8C0}"/>
          </ac:picMkLst>
        </pc:picChg>
        <pc:picChg chg="del">
          <ac:chgData name="jeferson carvalho" userId="d97d35f2325a1d08" providerId="LiveId" clId="{799583D0-938B-4C69-BC70-8628BE67895A}" dt="2021-11-18T02:25:53.738" v="1630" actId="478"/>
          <ac:picMkLst>
            <pc:docMk/>
            <pc:sldMk cId="3466746952" sldId="286"/>
            <ac:picMk id="382" creationId="{00000000-0000-0000-0000-000000000000}"/>
          </ac:picMkLst>
        </pc:picChg>
      </pc:sldChg>
      <pc:sldChg chg="del">
        <pc:chgData name="jeferson carvalho" userId="d97d35f2325a1d08" providerId="LiveId" clId="{799583D0-938B-4C69-BC70-8628BE67895A}" dt="2021-11-18T02:21:15.942" v="1622" actId="2696"/>
        <pc:sldMkLst>
          <pc:docMk/>
          <pc:sldMk cId="1447741402" sldId="287"/>
        </pc:sldMkLst>
      </pc:sldChg>
      <pc:sldChg chg="add">
        <pc:chgData name="jeferson carvalho" userId="d97d35f2325a1d08" providerId="LiveId" clId="{799583D0-938B-4C69-BC70-8628BE67895A}" dt="2021-11-18T02:21:25.997" v="1623"/>
        <pc:sldMkLst>
          <pc:docMk/>
          <pc:sldMk cId="2731616489" sldId="288"/>
        </pc:sldMkLst>
      </pc:sldChg>
      <pc:sldChg chg="add">
        <pc:chgData name="jeferson carvalho" userId="d97d35f2325a1d08" providerId="LiveId" clId="{799583D0-938B-4C69-BC70-8628BE67895A}" dt="2021-11-18T02:21:25.997" v="1623"/>
        <pc:sldMkLst>
          <pc:docMk/>
          <pc:sldMk cId="4044009706" sldId="289"/>
        </pc:sldMkLst>
      </pc:sldChg>
      <pc:sldChg chg="add">
        <pc:chgData name="jeferson carvalho" userId="d97d35f2325a1d08" providerId="LiveId" clId="{799583D0-938B-4C69-BC70-8628BE67895A}" dt="2021-11-18T02:21:25.997" v="1623"/>
        <pc:sldMkLst>
          <pc:docMk/>
          <pc:sldMk cId="3423860869" sldId="291"/>
        </pc:sldMkLst>
      </pc:sldChg>
      <pc:sldChg chg="del">
        <pc:chgData name="jeferson carvalho" userId="d97d35f2325a1d08" providerId="LiveId" clId="{799583D0-938B-4C69-BC70-8628BE67895A}" dt="2021-11-18T02:21:15.942" v="1622" actId="2696"/>
        <pc:sldMkLst>
          <pc:docMk/>
          <pc:sldMk cId="1413792008" sldId="292"/>
        </pc:sldMkLst>
      </pc:sldChg>
      <pc:sldChg chg="del">
        <pc:chgData name="jeferson carvalho" userId="d97d35f2325a1d08" providerId="LiveId" clId="{799583D0-938B-4C69-BC70-8628BE67895A}" dt="2021-11-18T02:21:15.942" v="1622" actId="2696"/>
        <pc:sldMkLst>
          <pc:docMk/>
          <pc:sldMk cId="1183771495" sldId="293"/>
        </pc:sldMkLst>
      </pc:sldChg>
      <pc:sldChg chg="del">
        <pc:chgData name="jeferson carvalho" userId="d97d35f2325a1d08" providerId="LiveId" clId="{799583D0-938B-4C69-BC70-8628BE67895A}" dt="2021-11-18T02:21:15.942" v="1622" actId="2696"/>
        <pc:sldMkLst>
          <pc:docMk/>
          <pc:sldMk cId="0" sldId="294"/>
        </pc:sldMkLst>
      </pc:sldChg>
      <pc:sldChg chg="add del">
        <pc:chgData name="jeferson carvalho" userId="d97d35f2325a1d08" providerId="LiveId" clId="{799583D0-938B-4C69-BC70-8628BE67895A}" dt="2021-11-18T02:31:34.483" v="1755" actId="47"/>
        <pc:sldMkLst>
          <pc:docMk/>
          <pc:sldMk cId="1343073097" sldId="294"/>
        </pc:sldMkLst>
      </pc:sldChg>
      <pc:sldChg chg="del">
        <pc:chgData name="jeferson carvalho" userId="d97d35f2325a1d08" providerId="LiveId" clId="{799583D0-938B-4C69-BC70-8628BE67895A}" dt="2021-11-18T02:21:15.942" v="1622" actId="2696"/>
        <pc:sldMkLst>
          <pc:docMk/>
          <pc:sldMk cId="3138636503" sldId="295"/>
        </pc:sldMkLst>
      </pc:sldChg>
      <pc:sldChg chg="add setBg">
        <pc:chgData name="jeferson carvalho" userId="d97d35f2325a1d08" providerId="LiveId" clId="{799583D0-938B-4C69-BC70-8628BE67895A}" dt="2021-11-18T02:21:25.997" v="1623"/>
        <pc:sldMkLst>
          <pc:docMk/>
          <pc:sldMk cId="3842321589" sldId="296"/>
        </pc:sldMkLst>
      </pc:sldChg>
      <pc:sldChg chg="modSp mod">
        <pc:chgData name="jeferson carvalho" userId="d97d35f2325a1d08" providerId="LiveId" clId="{799583D0-938B-4C69-BC70-8628BE67895A}" dt="2021-11-18T03:53:38.959" v="1833" actId="20577"/>
        <pc:sldMkLst>
          <pc:docMk/>
          <pc:sldMk cId="0" sldId="297"/>
        </pc:sldMkLst>
        <pc:spChg chg="mod">
          <ac:chgData name="jeferson carvalho" userId="d97d35f2325a1d08" providerId="LiveId" clId="{799583D0-938B-4C69-BC70-8628BE67895A}" dt="2021-11-18T03:53:38.959" v="1833" actId="20577"/>
          <ac:spMkLst>
            <pc:docMk/>
            <pc:sldMk cId="0" sldId="297"/>
            <ac:spMk id="479" creationId="{00000000-0000-0000-0000-000000000000}"/>
          </ac:spMkLst>
        </pc:spChg>
      </pc:sldChg>
      <pc:sldChg chg="add">
        <pc:chgData name="jeferson carvalho" userId="d97d35f2325a1d08" providerId="LiveId" clId="{799583D0-938B-4C69-BC70-8628BE67895A}" dt="2021-11-18T02:21:25.997" v="1623"/>
        <pc:sldMkLst>
          <pc:docMk/>
          <pc:sldMk cId="3859102570" sldId="298"/>
        </pc:sldMkLst>
      </pc:sldChg>
      <pc:sldChg chg="del">
        <pc:chgData name="jeferson carvalho" userId="d97d35f2325a1d08" providerId="LiveId" clId="{799583D0-938B-4C69-BC70-8628BE67895A}" dt="2021-11-18T02:21:15.942" v="1622" actId="2696"/>
        <pc:sldMkLst>
          <pc:docMk/>
          <pc:sldMk cId="4050515392" sldId="298"/>
        </pc:sldMkLst>
      </pc:sldChg>
      <pc:sldChg chg="del">
        <pc:chgData name="jeferson carvalho" userId="d97d35f2325a1d08" providerId="LiveId" clId="{799583D0-938B-4C69-BC70-8628BE67895A}" dt="2021-11-18T02:21:15.942" v="1622" actId="2696"/>
        <pc:sldMkLst>
          <pc:docMk/>
          <pc:sldMk cId="534807714" sldId="300"/>
        </pc:sldMkLst>
      </pc:sldChg>
      <pc:sldChg chg="add">
        <pc:chgData name="jeferson carvalho" userId="d97d35f2325a1d08" providerId="LiveId" clId="{799583D0-938B-4C69-BC70-8628BE67895A}" dt="2021-11-18T02:21:25.997" v="1623"/>
        <pc:sldMkLst>
          <pc:docMk/>
          <pc:sldMk cId="3444734786" sldId="300"/>
        </pc:sldMkLst>
      </pc:sldChg>
      <pc:sldChg chg="delSp del">
        <pc:chgData name="jeferson carvalho" userId="d97d35f2325a1d08" providerId="LiveId" clId="{799583D0-938B-4C69-BC70-8628BE67895A}" dt="2021-11-17T19:44:47.083" v="1484" actId="47"/>
        <pc:sldMkLst>
          <pc:docMk/>
          <pc:sldMk cId="1214996687" sldId="301"/>
        </pc:sldMkLst>
        <pc:picChg chg="del">
          <ac:chgData name="jeferson carvalho" userId="d97d35f2325a1d08" providerId="LiveId" clId="{799583D0-938B-4C69-BC70-8628BE67895A}" dt="2021-11-17T19:44:44.747" v="1483" actId="478"/>
          <ac:picMkLst>
            <pc:docMk/>
            <pc:sldMk cId="1214996687" sldId="301"/>
            <ac:picMk id="6" creationId="{16D9B563-2BCE-4B38-8C94-001F899FB610}"/>
          </ac:picMkLst>
        </pc:picChg>
      </pc:sldChg>
      <pc:sldChg chg="add">
        <pc:chgData name="jeferson carvalho" userId="d97d35f2325a1d08" providerId="LiveId" clId="{799583D0-938B-4C69-BC70-8628BE67895A}" dt="2021-11-18T02:21:25.997" v="1623"/>
        <pc:sldMkLst>
          <pc:docMk/>
          <pc:sldMk cId="206084033" sldId="302"/>
        </pc:sldMkLst>
      </pc:sldChg>
      <pc:sldChg chg="del">
        <pc:chgData name="jeferson carvalho" userId="d97d35f2325a1d08" providerId="LiveId" clId="{799583D0-938B-4C69-BC70-8628BE67895A}" dt="2021-11-18T02:21:15.942" v="1622" actId="2696"/>
        <pc:sldMkLst>
          <pc:docMk/>
          <pc:sldMk cId="3823039176" sldId="302"/>
        </pc:sldMkLst>
      </pc:sldChg>
      <pc:sldChg chg="add">
        <pc:chgData name="jeferson carvalho" userId="d97d35f2325a1d08" providerId="LiveId" clId="{799583D0-938B-4C69-BC70-8628BE67895A}" dt="2021-11-18T02:21:25.997" v="1623"/>
        <pc:sldMkLst>
          <pc:docMk/>
          <pc:sldMk cId="802429345" sldId="303"/>
        </pc:sldMkLst>
      </pc:sldChg>
      <pc:sldChg chg="del">
        <pc:chgData name="jeferson carvalho" userId="d97d35f2325a1d08" providerId="LiveId" clId="{799583D0-938B-4C69-BC70-8628BE67895A}" dt="2021-11-18T02:21:15.942" v="1622" actId="2696"/>
        <pc:sldMkLst>
          <pc:docMk/>
          <pc:sldMk cId="1933215015" sldId="303"/>
        </pc:sldMkLst>
      </pc:sldChg>
      <pc:sldChg chg="modSp add mod">
        <pc:chgData name="jeferson carvalho" userId="d97d35f2325a1d08" providerId="LiveId" clId="{799583D0-938B-4C69-BC70-8628BE67895A}" dt="2021-11-18T02:15:36.770" v="1610" actId="113"/>
        <pc:sldMkLst>
          <pc:docMk/>
          <pc:sldMk cId="1426509903" sldId="305"/>
        </pc:sldMkLst>
        <pc:spChg chg="mod">
          <ac:chgData name="jeferson carvalho" userId="d97d35f2325a1d08" providerId="LiveId" clId="{799583D0-938B-4C69-BC70-8628BE67895A}" dt="2021-11-18T02:15:36.770" v="1610" actId="113"/>
          <ac:spMkLst>
            <pc:docMk/>
            <pc:sldMk cId="1426509903" sldId="305"/>
            <ac:spMk id="164" creationId="{00000000-0000-0000-0000-000000000000}"/>
          </ac:spMkLst>
        </pc:spChg>
      </pc:sldChg>
      <pc:sldChg chg="del">
        <pc:chgData name="jeferson carvalho" userId="d97d35f2325a1d08" providerId="LiveId" clId="{799583D0-938B-4C69-BC70-8628BE67895A}" dt="2021-11-17T20:11:57.694" v="1569" actId="2696"/>
        <pc:sldMkLst>
          <pc:docMk/>
          <pc:sldMk cId="1890996473" sldId="305"/>
        </pc:sldMkLst>
      </pc:sldChg>
      <pc:sldChg chg="add">
        <pc:chgData name="jeferson carvalho" userId="d97d35f2325a1d08" providerId="LiveId" clId="{799583D0-938B-4C69-BC70-8628BE67895A}" dt="2021-11-17T20:12:02.267" v="1570"/>
        <pc:sldMkLst>
          <pc:docMk/>
          <pc:sldMk cId="762537022" sldId="306"/>
        </pc:sldMkLst>
      </pc:sldChg>
      <pc:sldChg chg="del">
        <pc:chgData name="jeferson carvalho" userId="d97d35f2325a1d08" providerId="LiveId" clId="{799583D0-938B-4C69-BC70-8628BE67895A}" dt="2021-11-17T20:11:57.694" v="1569" actId="2696"/>
        <pc:sldMkLst>
          <pc:docMk/>
          <pc:sldMk cId="2642825015" sldId="306"/>
        </pc:sldMkLst>
      </pc:sldChg>
      <pc:sldChg chg="modSp add mod">
        <pc:chgData name="jeferson carvalho" userId="d97d35f2325a1d08" providerId="LiveId" clId="{799583D0-938B-4C69-BC70-8628BE67895A}" dt="2021-11-18T03:33:40.609" v="1780" actId="113"/>
        <pc:sldMkLst>
          <pc:docMk/>
          <pc:sldMk cId="574533690" sldId="307"/>
        </pc:sldMkLst>
        <pc:spChg chg="mod">
          <ac:chgData name="jeferson carvalho" userId="d97d35f2325a1d08" providerId="LiveId" clId="{799583D0-938B-4C69-BC70-8628BE67895A}" dt="2021-11-18T03:33:40.609" v="1780" actId="113"/>
          <ac:spMkLst>
            <pc:docMk/>
            <pc:sldMk cId="574533690" sldId="307"/>
            <ac:spMk id="164" creationId="{00000000-0000-0000-0000-000000000000}"/>
          </ac:spMkLst>
        </pc:spChg>
        <pc:picChg chg="mod">
          <ac:chgData name="jeferson carvalho" userId="d97d35f2325a1d08" providerId="LiveId" clId="{799583D0-938B-4C69-BC70-8628BE67895A}" dt="2021-11-17T21:34:44.089" v="1609" actId="1076"/>
          <ac:picMkLst>
            <pc:docMk/>
            <pc:sldMk cId="574533690" sldId="307"/>
            <ac:picMk id="2050" creationId="{2DA6323D-458C-4211-B259-FC8268B968F8}"/>
          </ac:picMkLst>
        </pc:picChg>
      </pc:sldChg>
      <pc:sldChg chg="del">
        <pc:chgData name="jeferson carvalho" userId="d97d35f2325a1d08" providerId="LiveId" clId="{799583D0-938B-4C69-BC70-8628BE67895A}" dt="2021-11-17T20:11:57.694" v="1569" actId="2696"/>
        <pc:sldMkLst>
          <pc:docMk/>
          <pc:sldMk cId="715984290" sldId="307"/>
        </pc:sldMkLst>
      </pc:sldChg>
      <pc:sldChg chg="modSp add del mod">
        <pc:chgData name="jeferson carvalho" userId="d97d35f2325a1d08" providerId="LiveId" clId="{799583D0-938B-4C69-BC70-8628BE67895A}" dt="2021-11-14T06:10:30.873" v="1234" actId="47"/>
        <pc:sldMkLst>
          <pc:docMk/>
          <pc:sldMk cId="3965813430" sldId="308"/>
        </pc:sldMkLst>
        <pc:spChg chg="mod">
          <ac:chgData name="jeferson carvalho" userId="d97d35f2325a1d08" providerId="LiveId" clId="{799583D0-938B-4C69-BC70-8628BE67895A}" dt="2021-11-14T02:48:37.395" v="36" actId="20577"/>
          <ac:spMkLst>
            <pc:docMk/>
            <pc:sldMk cId="3965813430" sldId="308"/>
            <ac:spMk id="6" creationId="{37A52D17-1A2B-4A46-8161-77864A9887B6}"/>
          </ac:spMkLst>
        </pc:spChg>
        <pc:spChg chg="mod">
          <ac:chgData name="jeferson carvalho" userId="d97d35f2325a1d08" providerId="LiveId" clId="{799583D0-938B-4C69-BC70-8628BE67895A}" dt="2021-11-14T02:52:36.403" v="62" actId="313"/>
          <ac:spMkLst>
            <pc:docMk/>
            <pc:sldMk cId="3965813430" sldId="308"/>
            <ac:spMk id="7" creationId="{005BE4DF-FD82-4694-9ABD-DDBCD26B16D0}"/>
          </ac:spMkLst>
        </pc:spChg>
        <pc:spChg chg="mod">
          <ac:chgData name="jeferson carvalho" userId="d97d35f2325a1d08" providerId="LiveId" clId="{799583D0-938B-4C69-BC70-8628BE67895A}" dt="2021-11-14T02:52:27.293" v="61" actId="123"/>
          <ac:spMkLst>
            <pc:docMk/>
            <pc:sldMk cId="3965813430" sldId="308"/>
            <ac:spMk id="88" creationId="{00000000-0000-0000-0000-000000000000}"/>
          </ac:spMkLst>
        </pc:spChg>
      </pc:sldChg>
      <pc:sldChg chg="new del">
        <pc:chgData name="jeferson carvalho" userId="d97d35f2325a1d08" providerId="LiveId" clId="{799583D0-938B-4C69-BC70-8628BE67895A}" dt="2021-11-14T02:52:51.550" v="65" actId="47"/>
        <pc:sldMkLst>
          <pc:docMk/>
          <pc:sldMk cId="2814902917" sldId="309"/>
        </pc:sldMkLst>
      </pc:sldChg>
      <pc:sldChg chg="addSp delSp modSp add del mod setBg">
        <pc:chgData name="jeferson carvalho" userId="d97d35f2325a1d08" providerId="LiveId" clId="{799583D0-938B-4C69-BC70-8628BE67895A}" dt="2021-11-14T06:10:19.598" v="1233" actId="47"/>
        <pc:sldMkLst>
          <pc:docMk/>
          <pc:sldMk cId="274593848" sldId="310"/>
        </pc:sldMkLst>
        <pc:spChg chg="mod">
          <ac:chgData name="jeferson carvalho" userId="d97d35f2325a1d08" providerId="LiveId" clId="{799583D0-938B-4C69-BC70-8628BE67895A}" dt="2021-11-14T03:00:53.614" v="84" actId="1076"/>
          <ac:spMkLst>
            <pc:docMk/>
            <pc:sldMk cId="274593848" sldId="310"/>
            <ac:spMk id="7" creationId="{005BE4DF-FD82-4694-9ABD-DDBCD26B16D0}"/>
          </ac:spMkLst>
        </pc:spChg>
        <pc:spChg chg="mod">
          <ac:chgData name="jeferson carvalho" userId="d97d35f2325a1d08" providerId="LiveId" clId="{799583D0-938B-4C69-BC70-8628BE67895A}" dt="2021-11-14T02:54:05.852" v="78" actId="20577"/>
          <ac:spMkLst>
            <pc:docMk/>
            <pc:sldMk cId="274593848" sldId="310"/>
            <ac:spMk id="88" creationId="{00000000-0000-0000-0000-000000000000}"/>
          </ac:spMkLst>
        </pc:spChg>
        <pc:picChg chg="add del mod">
          <ac:chgData name="jeferson carvalho" userId="d97d35f2325a1d08" providerId="LiveId" clId="{799583D0-938B-4C69-BC70-8628BE67895A}" dt="2021-11-14T03:00:38.437" v="82" actId="478"/>
          <ac:picMkLst>
            <pc:docMk/>
            <pc:sldMk cId="274593848" sldId="310"/>
            <ac:picMk id="8" creationId="{A4718763-12F3-402C-8957-EAA545D4BB56}"/>
          </ac:picMkLst>
        </pc:picChg>
        <pc:picChg chg="add del mod">
          <ac:chgData name="jeferson carvalho" userId="d97d35f2325a1d08" providerId="LiveId" clId="{799583D0-938B-4C69-BC70-8628BE67895A}" dt="2021-11-14T03:01:10.877" v="89" actId="478"/>
          <ac:picMkLst>
            <pc:docMk/>
            <pc:sldMk cId="274593848" sldId="310"/>
            <ac:picMk id="9" creationId="{78145C50-4FEA-47D5-890D-A413C2B5060E}"/>
          </ac:picMkLst>
        </pc:picChg>
      </pc:sldChg>
      <pc:sldChg chg="new del">
        <pc:chgData name="jeferson carvalho" userId="d97d35f2325a1d08" providerId="LiveId" clId="{799583D0-938B-4C69-BC70-8628BE67895A}" dt="2021-11-14T03:01:18.074" v="91" actId="47"/>
        <pc:sldMkLst>
          <pc:docMk/>
          <pc:sldMk cId="2079659822" sldId="311"/>
        </pc:sldMkLst>
      </pc:sldChg>
      <pc:sldChg chg="modSp add del mod">
        <pc:chgData name="jeferson carvalho" userId="d97d35f2325a1d08" providerId="LiveId" clId="{799583D0-938B-4C69-BC70-8628BE67895A}" dt="2021-11-18T02:32:49.332" v="1758" actId="47"/>
        <pc:sldMkLst>
          <pc:docMk/>
          <pc:sldMk cId="2399424082" sldId="312"/>
        </pc:sldMkLst>
        <pc:spChg chg="mod">
          <ac:chgData name="jeferson carvalho" userId="d97d35f2325a1d08" providerId="LiveId" clId="{799583D0-938B-4C69-BC70-8628BE67895A}" dt="2021-11-17T20:07:56.387" v="1517" actId="20577"/>
          <ac:spMkLst>
            <pc:docMk/>
            <pc:sldMk cId="2399424082" sldId="312"/>
            <ac:spMk id="7" creationId="{005BE4DF-FD82-4694-9ABD-DDBCD26B16D0}"/>
          </ac:spMkLst>
        </pc:spChg>
      </pc:sldChg>
      <pc:sldChg chg="addSp delSp modSp add del mod">
        <pc:chgData name="jeferson carvalho" userId="d97d35f2325a1d08" providerId="LiveId" clId="{799583D0-938B-4C69-BC70-8628BE67895A}" dt="2021-11-17T18:13:11.800" v="1237" actId="2696"/>
        <pc:sldMkLst>
          <pc:docMk/>
          <pc:sldMk cId="4113718220" sldId="312"/>
        </pc:sldMkLst>
        <pc:spChg chg="mod">
          <ac:chgData name="jeferson carvalho" userId="d97d35f2325a1d08" providerId="LiveId" clId="{799583D0-938B-4C69-BC70-8628BE67895A}" dt="2021-11-14T03:08:00.247" v="119" actId="20577"/>
          <ac:spMkLst>
            <pc:docMk/>
            <pc:sldMk cId="4113718220" sldId="312"/>
            <ac:spMk id="6" creationId="{37A52D17-1A2B-4A46-8161-77864A9887B6}"/>
          </ac:spMkLst>
        </pc:spChg>
        <pc:spChg chg="mod">
          <ac:chgData name="jeferson carvalho" userId="d97d35f2325a1d08" providerId="LiveId" clId="{799583D0-938B-4C69-BC70-8628BE67895A}" dt="2021-11-14T04:03:12.453" v="204" actId="1076"/>
          <ac:spMkLst>
            <pc:docMk/>
            <pc:sldMk cId="4113718220" sldId="312"/>
            <ac:spMk id="7" creationId="{005BE4DF-FD82-4694-9ABD-DDBCD26B16D0}"/>
          </ac:spMkLst>
        </pc:spChg>
        <pc:spChg chg="mod">
          <ac:chgData name="jeferson carvalho" userId="d97d35f2325a1d08" providerId="LiveId" clId="{799583D0-938B-4C69-BC70-8628BE67895A}" dt="2021-11-14T04:06:14.878" v="217" actId="20577"/>
          <ac:spMkLst>
            <pc:docMk/>
            <pc:sldMk cId="4113718220" sldId="312"/>
            <ac:spMk id="88" creationId="{00000000-0000-0000-0000-000000000000}"/>
          </ac:spMkLst>
        </pc:spChg>
        <pc:graphicFrameChg chg="add del mod">
          <ac:chgData name="jeferson carvalho" userId="d97d35f2325a1d08" providerId="LiveId" clId="{799583D0-938B-4C69-BC70-8628BE67895A}" dt="2021-11-14T04:04:29.927" v="210"/>
          <ac:graphicFrameMkLst>
            <pc:docMk/>
            <pc:sldMk cId="4113718220" sldId="312"/>
            <ac:graphicFrameMk id="2" creationId="{A8984D87-A7E7-456A-91E0-7971E6D67837}"/>
          </ac:graphicFrameMkLst>
        </pc:graphicFrameChg>
        <pc:picChg chg="add mod">
          <ac:chgData name="jeferson carvalho" userId="d97d35f2325a1d08" providerId="LiveId" clId="{799583D0-938B-4C69-BC70-8628BE67895A}" dt="2021-11-14T04:04:41.015" v="213" actId="14100"/>
          <ac:picMkLst>
            <pc:docMk/>
            <pc:sldMk cId="4113718220" sldId="312"/>
            <ac:picMk id="3" creationId="{8D8AC5E2-B3F8-4F70-A5F2-AAB68C17E47D}"/>
          </ac:picMkLst>
        </pc:picChg>
      </pc:sldChg>
      <pc:sldChg chg="add del">
        <pc:chgData name="jeferson carvalho" userId="d97d35f2325a1d08" providerId="LiveId" clId="{799583D0-938B-4C69-BC70-8628BE67895A}" dt="2021-11-17T18:22:39.172" v="1247" actId="47"/>
        <pc:sldMkLst>
          <pc:docMk/>
          <pc:sldMk cId="1330791074" sldId="313"/>
        </pc:sldMkLst>
      </pc:sldChg>
      <pc:sldChg chg="delSp modSp add del mod">
        <pc:chgData name="jeferson carvalho" userId="d97d35f2325a1d08" providerId="LiveId" clId="{799583D0-938B-4C69-BC70-8628BE67895A}" dt="2021-11-17T18:13:11.800" v="1237" actId="2696"/>
        <pc:sldMkLst>
          <pc:docMk/>
          <pc:sldMk cId="3097311836" sldId="313"/>
        </pc:sldMkLst>
        <pc:spChg chg="mod">
          <ac:chgData name="jeferson carvalho" userId="d97d35f2325a1d08" providerId="LiveId" clId="{799583D0-938B-4C69-BC70-8628BE67895A}" dt="2021-11-14T04:12:30.876" v="241" actId="20577"/>
          <ac:spMkLst>
            <pc:docMk/>
            <pc:sldMk cId="3097311836" sldId="313"/>
            <ac:spMk id="88" creationId="{00000000-0000-0000-0000-000000000000}"/>
          </ac:spMkLst>
        </pc:spChg>
        <pc:picChg chg="del">
          <ac:chgData name="jeferson carvalho" userId="d97d35f2325a1d08" providerId="LiveId" clId="{799583D0-938B-4C69-BC70-8628BE67895A}" dt="2021-11-14T04:08:05.385" v="219" actId="478"/>
          <ac:picMkLst>
            <pc:docMk/>
            <pc:sldMk cId="3097311836" sldId="313"/>
            <ac:picMk id="3" creationId="{8D8AC5E2-B3F8-4F70-A5F2-AAB68C17E47D}"/>
          </ac:picMkLst>
        </pc:picChg>
      </pc:sldChg>
      <pc:sldChg chg="new del">
        <pc:chgData name="jeferson carvalho" userId="d97d35f2325a1d08" providerId="LiveId" clId="{799583D0-938B-4C69-BC70-8628BE67895A}" dt="2021-11-14T04:56:39.098" v="869" actId="47"/>
        <pc:sldMkLst>
          <pc:docMk/>
          <pc:sldMk cId="2748634011" sldId="314"/>
        </pc:sldMkLst>
      </pc:sldChg>
      <pc:sldChg chg="modSp add del mod">
        <pc:chgData name="jeferson carvalho" userId="d97d35f2325a1d08" providerId="LiveId" clId="{799583D0-938B-4C69-BC70-8628BE67895A}" dt="2021-11-18T02:32:49.332" v="1758" actId="47"/>
        <pc:sldMkLst>
          <pc:docMk/>
          <pc:sldMk cId="2265007538" sldId="315"/>
        </pc:sldMkLst>
        <pc:spChg chg="mod">
          <ac:chgData name="jeferson carvalho" userId="d97d35f2325a1d08" providerId="LiveId" clId="{799583D0-938B-4C69-BC70-8628BE67895A}" dt="2021-11-17T20:08:17.622" v="1524" actId="20577"/>
          <ac:spMkLst>
            <pc:docMk/>
            <pc:sldMk cId="2265007538" sldId="315"/>
            <ac:spMk id="7" creationId="{005BE4DF-FD82-4694-9ABD-DDBCD26B16D0}"/>
          </ac:spMkLst>
        </pc:spChg>
      </pc:sldChg>
      <pc:sldChg chg="addSp delSp modSp add del mod">
        <pc:chgData name="jeferson carvalho" userId="d97d35f2325a1d08" providerId="LiveId" clId="{799583D0-938B-4C69-BC70-8628BE67895A}" dt="2021-11-17T18:13:11.800" v="1237" actId="2696"/>
        <pc:sldMkLst>
          <pc:docMk/>
          <pc:sldMk cId="2956863297" sldId="315"/>
        </pc:sldMkLst>
        <pc:spChg chg="mod">
          <ac:chgData name="jeferson carvalho" userId="d97d35f2325a1d08" providerId="LiveId" clId="{799583D0-938B-4C69-BC70-8628BE67895A}" dt="2021-11-14T04:35:29.584" v="551" actId="20577"/>
          <ac:spMkLst>
            <pc:docMk/>
            <pc:sldMk cId="2956863297" sldId="315"/>
            <ac:spMk id="6" creationId="{37A52D17-1A2B-4A46-8161-77864A9887B6}"/>
          </ac:spMkLst>
        </pc:spChg>
        <pc:spChg chg="add del">
          <ac:chgData name="jeferson carvalho" userId="d97d35f2325a1d08" providerId="LiveId" clId="{799583D0-938B-4C69-BC70-8628BE67895A}" dt="2021-11-14T04:22:19.754" v="388" actId="22"/>
          <ac:spMkLst>
            <pc:docMk/>
            <pc:sldMk cId="2956863297" sldId="315"/>
            <ac:spMk id="8" creationId="{87A1F647-7E8E-4C5B-A00A-A3C42BD2991F}"/>
          </ac:spMkLst>
        </pc:spChg>
        <pc:spChg chg="mod">
          <ac:chgData name="jeferson carvalho" userId="d97d35f2325a1d08" providerId="LiveId" clId="{799583D0-938B-4C69-BC70-8628BE67895A}" dt="2021-11-14T04:35:47.200" v="562" actId="20577"/>
          <ac:spMkLst>
            <pc:docMk/>
            <pc:sldMk cId="2956863297" sldId="315"/>
            <ac:spMk id="88" creationId="{00000000-0000-0000-0000-000000000000}"/>
          </ac:spMkLst>
        </pc:spChg>
        <pc:picChg chg="add del mod">
          <ac:chgData name="jeferson carvalho" userId="d97d35f2325a1d08" providerId="LiveId" clId="{799583D0-938B-4C69-BC70-8628BE67895A}" dt="2021-11-14T04:36:47.353" v="565" actId="478"/>
          <ac:picMkLst>
            <pc:docMk/>
            <pc:sldMk cId="2956863297" sldId="315"/>
            <ac:picMk id="4" creationId="{EBAC01AD-B242-475B-912C-93799D6AE673}"/>
          </ac:picMkLst>
        </pc:picChg>
        <pc:picChg chg="add mod">
          <ac:chgData name="jeferson carvalho" userId="d97d35f2325a1d08" providerId="LiveId" clId="{799583D0-938B-4C69-BC70-8628BE67895A}" dt="2021-11-14T04:37:28.776" v="567" actId="1076"/>
          <ac:picMkLst>
            <pc:docMk/>
            <pc:sldMk cId="2956863297" sldId="315"/>
            <ac:picMk id="9" creationId="{6FE12406-AA7C-40D3-9227-ABBDE4FC3A4C}"/>
          </ac:picMkLst>
        </pc:picChg>
        <pc:picChg chg="add mod">
          <ac:chgData name="jeferson carvalho" userId="d97d35f2325a1d08" providerId="LiveId" clId="{799583D0-938B-4C69-BC70-8628BE67895A}" dt="2021-11-14T04:38:14.338" v="569" actId="1076"/>
          <ac:picMkLst>
            <pc:docMk/>
            <pc:sldMk cId="2956863297" sldId="315"/>
            <ac:picMk id="11" creationId="{DF4DA110-DACD-425E-A7CB-9744F2F59DB4}"/>
          </ac:picMkLst>
        </pc:picChg>
        <pc:picChg chg="add mod">
          <ac:chgData name="jeferson carvalho" userId="d97d35f2325a1d08" providerId="LiveId" clId="{799583D0-938B-4C69-BC70-8628BE67895A}" dt="2021-11-14T04:39:02.248" v="571" actId="1076"/>
          <ac:picMkLst>
            <pc:docMk/>
            <pc:sldMk cId="2956863297" sldId="315"/>
            <ac:picMk id="13" creationId="{A9E27265-7433-467A-838A-557CA3E64901}"/>
          </ac:picMkLst>
        </pc:picChg>
      </pc:sldChg>
      <pc:sldChg chg="modSp add del mod">
        <pc:chgData name="jeferson carvalho" userId="d97d35f2325a1d08" providerId="LiveId" clId="{799583D0-938B-4C69-BC70-8628BE67895A}" dt="2021-11-18T02:32:49.332" v="1758" actId="47"/>
        <pc:sldMkLst>
          <pc:docMk/>
          <pc:sldMk cId="3164003571" sldId="316"/>
        </pc:sldMkLst>
        <pc:spChg chg="mod">
          <ac:chgData name="jeferson carvalho" userId="d97d35f2325a1d08" providerId="LiveId" clId="{799583D0-938B-4C69-BC70-8628BE67895A}" dt="2021-11-17T18:22:49.304" v="1257" actId="20577"/>
          <ac:spMkLst>
            <pc:docMk/>
            <pc:sldMk cId="3164003571" sldId="316"/>
            <ac:spMk id="6" creationId="{37A52D17-1A2B-4A46-8161-77864A9887B6}"/>
          </ac:spMkLst>
        </pc:spChg>
        <pc:spChg chg="mod">
          <ac:chgData name="jeferson carvalho" userId="d97d35f2325a1d08" providerId="LiveId" clId="{799583D0-938B-4C69-BC70-8628BE67895A}" dt="2021-11-17T20:08:05.669" v="1518" actId="20577"/>
          <ac:spMkLst>
            <pc:docMk/>
            <pc:sldMk cId="3164003571" sldId="316"/>
            <ac:spMk id="7" creationId="{005BE4DF-FD82-4694-9ABD-DDBCD26B16D0}"/>
          </ac:spMkLst>
        </pc:spChg>
      </pc:sldChg>
      <pc:sldChg chg="addSp modSp add del mod ord">
        <pc:chgData name="jeferson carvalho" userId="d97d35f2325a1d08" providerId="LiveId" clId="{799583D0-938B-4C69-BC70-8628BE67895A}" dt="2021-11-17T18:13:11.800" v="1237" actId="2696"/>
        <pc:sldMkLst>
          <pc:docMk/>
          <pc:sldMk cId="3528059296" sldId="316"/>
        </pc:sldMkLst>
        <pc:spChg chg="mod">
          <ac:chgData name="jeferson carvalho" userId="d97d35f2325a1d08" providerId="LiveId" clId="{799583D0-938B-4C69-BC70-8628BE67895A}" dt="2021-11-14T04:24:10.493" v="433" actId="20577"/>
          <ac:spMkLst>
            <pc:docMk/>
            <pc:sldMk cId="3528059296" sldId="316"/>
            <ac:spMk id="6" creationId="{37A52D17-1A2B-4A46-8161-77864A9887B6}"/>
          </ac:spMkLst>
        </pc:spChg>
        <pc:spChg chg="add mod">
          <ac:chgData name="jeferson carvalho" userId="d97d35f2325a1d08" providerId="LiveId" clId="{799583D0-938B-4C69-BC70-8628BE67895A}" dt="2021-11-14T04:31:37.889" v="478" actId="1076"/>
          <ac:spMkLst>
            <pc:docMk/>
            <pc:sldMk cId="3528059296" sldId="316"/>
            <ac:spMk id="10" creationId="{3456A70F-DD66-4A8E-B3CF-93DF93D06FA6}"/>
          </ac:spMkLst>
        </pc:spChg>
        <pc:spChg chg="mod">
          <ac:chgData name="jeferson carvalho" userId="d97d35f2325a1d08" providerId="LiveId" clId="{799583D0-938B-4C69-BC70-8628BE67895A}" dt="2021-11-14T04:29:06.523" v="471" actId="20577"/>
          <ac:spMkLst>
            <pc:docMk/>
            <pc:sldMk cId="3528059296" sldId="316"/>
            <ac:spMk id="88" creationId="{00000000-0000-0000-0000-000000000000}"/>
          </ac:spMkLst>
        </pc:spChg>
        <pc:picChg chg="add mod">
          <ac:chgData name="jeferson carvalho" userId="d97d35f2325a1d08" providerId="LiveId" clId="{799583D0-938B-4C69-BC70-8628BE67895A}" dt="2021-11-14T04:23:33.570" v="395" actId="1076"/>
          <ac:picMkLst>
            <pc:docMk/>
            <pc:sldMk cId="3528059296" sldId="316"/>
            <ac:picMk id="3" creationId="{6882A058-A097-40F0-9729-4B07E7CE83F9}"/>
          </ac:picMkLst>
        </pc:picChg>
      </pc:sldChg>
      <pc:sldChg chg="modSp add del mod">
        <pc:chgData name="jeferson carvalho" userId="d97d35f2325a1d08" providerId="LiveId" clId="{799583D0-938B-4C69-BC70-8628BE67895A}" dt="2021-11-18T02:32:49.332" v="1758" actId="47"/>
        <pc:sldMkLst>
          <pc:docMk/>
          <pc:sldMk cId="1624002278" sldId="317"/>
        </pc:sldMkLst>
        <pc:spChg chg="mod">
          <ac:chgData name="jeferson carvalho" userId="d97d35f2325a1d08" providerId="LiveId" clId="{799583D0-938B-4C69-BC70-8628BE67895A}" dt="2021-11-17T20:08:29.173" v="1532" actId="20577"/>
          <ac:spMkLst>
            <pc:docMk/>
            <pc:sldMk cId="1624002278" sldId="317"/>
            <ac:spMk id="7" creationId="{005BE4DF-FD82-4694-9ABD-DDBCD26B16D0}"/>
          </ac:spMkLst>
        </pc:spChg>
        <pc:spChg chg="mod">
          <ac:chgData name="jeferson carvalho" userId="d97d35f2325a1d08" providerId="LiveId" clId="{799583D0-938B-4C69-BC70-8628BE67895A}" dt="2021-11-17T19:08:29.042" v="1301" actId="20577"/>
          <ac:spMkLst>
            <pc:docMk/>
            <pc:sldMk cId="1624002278" sldId="317"/>
            <ac:spMk id="88" creationId="{00000000-0000-0000-0000-000000000000}"/>
          </ac:spMkLst>
        </pc:spChg>
      </pc:sldChg>
      <pc:sldChg chg="delSp modSp add del mod">
        <pc:chgData name="jeferson carvalho" userId="d97d35f2325a1d08" providerId="LiveId" clId="{799583D0-938B-4C69-BC70-8628BE67895A}" dt="2021-11-17T18:13:11.800" v="1237" actId="2696"/>
        <pc:sldMkLst>
          <pc:docMk/>
          <pc:sldMk cId="2519589509" sldId="317"/>
        </pc:sldMkLst>
        <pc:spChg chg="mod">
          <ac:chgData name="jeferson carvalho" userId="d97d35f2325a1d08" providerId="LiveId" clId="{799583D0-938B-4C69-BC70-8628BE67895A}" dt="2021-11-14T04:44:37.332" v="615" actId="20577"/>
          <ac:spMkLst>
            <pc:docMk/>
            <pc:sldMk cId="2519589509" sldId="317"/>
            <ac:spMk id="6" creationId="{37A52D17-1A2B-4A46-8161-77864A9887B6}"/>
          </ac:spMkLst>
        </pc:spChg>
        <pc:spChg chg="del mod">
          <ac:chgData name="jeferson carvalho" userId="d97d35f2325a1d08" providerId="LiveId" clId="{799583D0-938B-4C69-BC70-8628BE67895A}" dt="2021-11-14T04:45:32.556" v="619"/>
          <ac:spMkLst>
            <pc:docMk/>
            <pc:sldMk cId="2519589509" sldId="317"/>
            <ac:spMk id="10" creationId="{3456A70F-DD66-4A8E-B3CF-93DF93D06FA6}"/>
          </ac:spMkLst>
        </pc:spChg>
        <pc:spChg chg="mod">
          <ac:chgData name="jeferson carvalho" userId="d97d35f2325a1d08" providerId="LiveId" clId="{799583D0-938B-4C69-BC70-8628BE67895A}" dt="2021-11-14T04:56:03.100" v="868" actId="20577"/>
          <ac:spMkLst>
            <pc:docMk/>
            <pc:sldMk cId="2519589509" sldId="317"/>
            <ac:spMk id="88" creationId="{00000000-0000-0000-0000-000000000000}"/>
          </ac:spMkLst>
        </pc:spChg>
        <pc:picChg chg="del">
          <ac:chgData name="jeferson carvalho" userId="d97d35f2325a1d08" providerId="LiveId" clId="{799583D0-938B-4C69-BC70-8628BE67895A}" dt="2021-11-14T04:43:43.176" v="594" actId="478"/>
          <ac:picMkLst>
            <pc:docMk/>
            <pc:sldMk cId="2519589509" sldId="317"/>
            <ac:picMk id="3" creationId="{6882A058-A097-40F0-9729-4B07E7CE83F9}"/>
          </ac:picMkLst>
        </pc:picChg>
      </pc:sldChg>
      <pc:sldChg chg="modSp add del mod">
        <pc:chgData name="jeferson carvalho" userId="d97d35f2325a1d08" providerId="LiveId" clId="{799583D0-938B-4C69-BC70-8628BE67895A}" dt="2021-11-18T02:32:49.332" v="1758" actId="47"/>
        <pc:sldMkLst>
          <pc:docMk/>
          <pc:sldMk cId="1748694807" sldId="318"/>
        </pc:sldMkLst>
        <pc:spChg chg="mod">
          <ac:chgData name="jeferson carvalho" userId="d97d35f2325a1d08" providerId="LiveId" clId="{799583D0-938B-4C69-BC70-8628BE67895A}" dt="2021-11-17T20:08:36.066" v="1536" actId="20577"/>
          <ac:spMkLst>
            <pc:docMk/>
            <pc:sldMk cId="1748694807" sldId="318"/>
            <ac:spMk id="7" creationId="{005BE4DF-FD82-4694-9ABD-DDBCD26B16D0}"/>
          </ac:spMkLst>
        </pc:spChg>
      </pc:sldChg>
      <pc:sldChg chg="addSp delSp modSp add del mod">
        <pc:chgData name="jeferson carvalho" userId="d97d35f2325a1d08" providerId="LiveId" clId="{799583D0-938B-4C69-BC70-8628BE67895A}" dt="2021-11-17T18:13:11.800" v="1237" actId="2696"/>
        <pc:sldMkLst>
          <pc:docMk/>
          <pc:sldMk cId="2895892802" sldId="318"/>
        </pc:sldMkLst>
        <pc:spChg chg="mod">
          <ac:chgData name="jeferson carvalho" userId="d97d35f2325a1d08" providerId="LiveId" clId="{799583D0-938B-4C69-BC70-8628BE67895A}" dt="2021-11-14T04:56:55.900" v="881" actId="20577"/>
          <ac:spMkLst>
            <pc:docMk/>
            <pc:sldMk cId="2895892802" sldId="318"/>
            <ac:spMk id="6" creationId="{37A52D17-1A2B-4A46-8161-77864A9887B6}"/>
          </ac:spMkLst>
        </pc:spChg>
        <pc:spChg chg="mod">
          <ac:chgData name="jeferson carvalho" userId="d97d35f2325a1d08" providerId="LiveId" clId="{799583D0-938B-4C69-BC70-8628BE67895A}" dt="2021-11-14T05:03:11.609" v="1014" actId="20577"/>
          <ac:spMkLst>
            <pc:docMk/>
            <pc:sldMk cId="2895892802" sldId="318"/>
            <ac:spMk id="88" creationId="{00000000-0000-0000-0000-000000000000}"/>
          </ac:spMkLst>
        </pc:spChg>
        <pc:picChg chg="add mod">
          <ac:chgData name="jeferson carvalho" userId="d97d35f2325a1d08" providerId="LiveId" clId="{799583D0-938B-4C69-BC70-8628BE67895A}" dt="2021-11-14T05:00:39.269" v="939" actId="1076"/>
          <ac:picMkLst>
            <pc:docMk/>
            <pc:sldMk cId="2895892802" sldId="318"/>
            <ac:picMk id="3" creationId="{E18D2D35-8E73-4F7B-B7F3-B2BC70EA2495}"/>
          </ac:picMkLst>
        </pc:picChg>
        <pc:picChg chg="add del mod">
          <ac:chgData name="jeferson carvalho" userId="d97d35f2325a1d08" providerId="LiveId" clId="{799583D0-938B-4C69-BC70-8628BE67895A}" dt="2021-11-14T05:01:16.355" v="944" actId="478"/>
          <ac:picMkLst>
            <pc:docMk/>
            <pc:sldMk cId="2895892802" sldId="318"/>
            <ac:picMk id="5" creationId="{1236A23A-CD30-4277-87AA-FA4B74F844DE}"/>
          </ac:picMkLst>
        </pc:picChg>
        <pc:picChg chg="del">
          <ac:chgData name="jeferson carvalho" userId="d97d35f2325a1d08" providerId="LiveId" clId="{799583D0-938B-4C69-BC70-8628BE67895A}" dt="2021-11-14T05:00:29.615" v="936" actId="478"/>
          <ac:picMkLst>
            <pc:docMk/>
            <pc:sldMk cId="2895892802" sldId="318"/>
            <ac:picMk id="9" creationId="{6FE12406-AA7C-40D3-9227-ABBDE4FC3A4C}"/>
          </ac:picMkLst>
        </pc:picChg>
        <pc:picChg chg="add mod">
          <ac:chgData name="jeferson carvalho" userId="d97d35f2325a1d08" providerId="LiveId" clId="{799583D0-938B-4C69-BC70-8628BE67895A}" dt="2021-11-14T05:01:46.670" v="946" actId="1076"/>
          <ac:picMkLst>
            <pc:docMk/>
            <pc:sldMk cId="2895892802" sldId="318"/>
            <ac:picMk id="10" creationId="{2BC3BAF5-A171-4829-93C1-B31B439EA795}"/>
          </ac:picMkLst>
        </pc:picChg>
        <pc:picChg chg="del">
          <ac:chgData name="jeferson carvalho" userId="d97d35f2325a1d08" providerId="LiveId" clId="{799583D0-938B-4C69-BC70-8628BE67895A}" dt="2021-11-14T05:00:31.895" v="937" actId="478"/>
          <ac:picMkLst>
            <pc:docMk/>
            <pc:sldMk cId="2895892802" sldId="318"/>
            <ac:picMk id="11" creationId="{DF4DA110-DACD-425E-A7CB-9744F2F59DB4}"/>
          </ac:picMkLst>
        </pc:picChg>
        <pc:picChg chg="del mod">
          <ac:chgData name="jeferson carvalho" userId="d97d35f2325a1d08" providerId="LiveId" clId="{799583D0-938B-4C69-BC70-8628BE67895A}" dt="2021-11-14T05:00:42.870" v="941" actId="478"/>
          <ac:picMkLst>
            <pc:docMk/>
            <pc:sldMk cId="2895892802" sldId="318"/>
            <ac:picMk id="13" creationId="{A9E27265-7433-467A-838A-557CA3E64901}"/>
          </ac:picMkLst>
        </pc:picChg>
      </pc:sldChg>
      <pc:sldChg chg="new del">
        <pc:chgData name="jeferson carvalho" userId="d97d35f2325a1d08" providerId="LiveId" clId="{799583D0-938B-4C69-BC70-8628BE67895A}" dt="2021-11-14T05:23:05.637" v="1200" actId="47"/>
        <pc:sldMkLst>
          <pc:docMk/>
          <pc:sldMk cId="1466638560" sldId="319"/>
        </pc:sldMkLst>
      </pc:sldChg>
      <pc:sldChg chg="modSp add del mod">
        <pc:chgData name="jeferson carvalho" userId="d97d35f2325a1d08" providerId="LiveId" clId="{799583D0-938B-4C69-BC70-8628BE67895A}" dt="2021-11-18T02:32:49.332" v="1758" actId="47"/>
        <pc:sldMkLst>
          <pc:docMk/>
          <pc:sldMk cId="2760489688" sldId="320"/>
        </pc:sldMkLst>
        <pc:spChg chg="mod">
          <ac:chgData name="jeferson carvalho" userId="d97d35f2325a1d08" providerId="LiveId" clId="{799583D0-938B-4C69-BC70-8628BE67895A}" dt="2021-11-17T20:08:56.312" v="1540" actId="20577"/>
          <ac:spMkLst>
            <pc:docMk/>
            <pc:sldMk cId="2760489688" sldId="320"/>
            <ac:spMk id="7" creationId="{005BE4DF-FD82-4694-9ABD-DDBCD26B16D0}"/>
          </ac:spMkLst>
        </pc:spChg>
        <pc:spChg chg="mod">
          <ac:chgData name="jeferson carvalho" userId="d97d35f2325a1d08" providerId="LiveId" clId="{799583D0-938B-4C69-BC70-8628BE67895A}" dt="2021-11-17T19:10:31.293" v="1302" actId="20577"/>
          <ac:spMkLst>
            <pc:docMk/>
            <pc:sldMk cId="2760489688" sldId="320"/>
            <ac:spMk id="88" creationId="{00000000-0000-0000-0000-000000000000}"/>
          </ac:spMkLst>
        </pc:spChg>
      </pc:sldChg>
      <pc:sldChg chg="delSp modSp add del mod">
        <pc:chgData name="jeferson carvalho" userId="d97d35f2325a1d08" providerId="LiveId" clId="{799583D0-938B-4C69-BC70-8628BE67895A}" dt="2021-11-17T18:13:11.800" v="1237" actId="2696"/>
        <pc:sldMkLst>
          <pc:docMk/>
          <pc:sldMk cId="4073584022" sldId="320"/>
        </pc:sldMkLst>
        <pc:spChg chg="mod">
          <ac:chgData name="jeferson carvalho" userId="d97d35f2325a1d08" providerId="LiveId" clId="{799583D0-938B-4C69-BC70-8628BE67895A}" dt="2021-11-14T05:09:09.284" v="1061" actId="20577"/>
          <ac:spMkLst>
            <pc:docMk/>
            <pc:sldMk cId="4073584022" sldId="320"/>
            <ac:spMk id="6" creationId="{37A52D17-1A2B-4A46-8161-77864A9887B6}"/>
          </ac:spMkLst>
        </pc:spChg>
        <pc:spChg chg="mod">
          <ac:chgData name="jeferson carvalho" userId="d97d35f2325a1d08" providerId="LiveId" clId="{799583D0-938B-4C69-BC70-8628BE67895A}" dt="2021-11-14T05:20:05.233" v="1191" actId="113"/>
          <ac:spMkLst>
            <pc:docMk/>
            <pc:sldMk cId="4073584022" sldId="320"/>
            <ac:spMk id="88" creationId="{00000000-0000-0000-0000-000000000000}"/>
          </ac:spMkLst>
        </pc:spChg>
        <pc:picChg chg="del">
          <ac:chgData name="jeferson carvalho" userId="d97d35f2325a1d08" providerId="LiveId" clId="{799583D0-938B-4C69-BC70-8628BE67895A}" dt="2021-11-14T05:13:26.842" v="1146" actId="478"/>
          <ac:picMkLst>
            <pc:docMk/>
            <pc:sldMk cId="4073584022" sldId="320"/>
            <ac:picMk id="3" creationId="{E18D2D35-8E73-4F7B-B7F3-B2BC70EA2495}"/>
          </ac:picMkLst>
        </pc:picChg>
        <pc:picChg chg="del">
          <ac:chgData name="jeferson carvalho" userId="d97d35f2325a1d08" providerId="LiveId" clId="{799583D0-938B-4C69-BC70-8628BE67895A}" dt="2021-11-14T05:13:28.828" v="1147" actId="478"/>
          <ac:picMkLst>
            <pc:docMk/>
            <pc:sldMk cId="4073584022" sldId="320"/>
            <ac:picMk id="10" creationId="{2BC3BAF5-A171-4829-93C1-B31B439EA795}"/>
          </ac:picMkLst>
        </pc:picChg>
      </pc:sldChg>
      <pc:sldChg chg="modSp add del mod">
        <pc:chgData name="jeferson carvalho" userId="d97d35f2325a1d08" providerId="LiveId" clId="{799583D0-938B-4C69-BC70-8628BE67895A}" dt="2021-11-18T02:32:49.332" v="1758" actId="47"/>
        <pc:sldMkLst>
          <pc:docMk/>
          <pc:sldMk cId="86512668" sldId="321"/>
        </pc:sldMkLst>
        <pc:spChg chg="mod">
          <ac:chgData name="jeferson carvalho" userId="d97d35f2325a1d08" providerId="LiveId" clId="{799583D0-938B-4C69-BC70-8628BE67895A}" dt="2021-11-17T20:09:02.607" v="1544" actId="20577"/>
          <ac:spMkLst>
            <pc:docMk/>
            <pc:sldMk cId="86512668" sldId="321"/>
            <ac:spMk id="7" creationId="{005BE4DF-FD82-4694-9ABD-DDBCD26B16D0}"/>
          </ac:spMkLst>
        </pc:spChg>
        <pc:picChg chg="mod">
          <ac:chgData name="jeferson carvalho" userId="d97d35f2325a1d08" providerId="LiveId" clId="{799583D0-938B-4C69-BC70-8628BE67895A}" dt="2021-11-17T19:15:25.063" v="1304" actId="1037"/>
          <ac:picMkLst>
            <pc:docMk/>
            <pc:sldMk cId="86512668" sldId="321"/>
            <ac:picMk id="5" creationId="{117555ED-20B5-4B4E-A97A-2D6F290D0006}"/>
          </ac:picMkLst>
        </pc:picChg>
      </pc:sldChg>
      <pc:sldChg chg="addSp delSp modSp add del mod">
        <pc:chgData name="jeferson carvalho" userId="d97d35f2325a1d08" providerId="LiveId" clId="{799583D0-938B-4C69-BC70-8628BE67895A}" dt="2021-11-17T18:13:11.800" v="1237" actId="2696"/>
        <pc:sldMkLst>
          <pc:docMk/>
          <pc:sldMk cId="3634555913" sldId="321"/>
        </pc:sldMkLst>
        <pc:spChg chg="add del mod">
          <ac:chgData name="jeferson carvalho" userId="d97d35f2325a1d08" providerId="LiveId" clId="{799583D0-938B-4C69-BC70-8628BE67895A}" dt="2021-11-14T05:22:28.524" v="1195" actId="478"/>
          <ac:spMkLst>
            <pc:docMk/>
            <pc:sldMk cId="3634555913" sldId="321"/>
            <ac:spMk id="3" creationId="{FA9B17A6-2FEE-455B-AA4C-A6DA2689C8C2}"/>
          </ac:spMkLst>
        </pc:spChg>
        <pc:spChg chg="del mod">
          <ac:chgData name="jeferson carvalho" userId="d97d35f2325a1d08" providerId="LiveId" clId="{799583D0-938B-4C69-BC70-8628BE67895A}" dt="2021-11-14T05:22:25.187" v="1194" actId="478"/>
          <ac:spMkLst>
            <pc:docMk/>
            <pc:sldMk cId="3634555913" sldId="321"/>
            <ac:spMk id="88" creationId="{00000000-0000-0000-0000-000000000000}"/>
          </ac:spMkLst>
        </pc:spChg>
        <pc:picChg chg="add mod">
          <ac:chgData name="jeferson carvalho" userId="d97d35f2325a1d08" providerId="LiveId" clId="{799583D0-938B-4C69-BC70-8628BE67895A}" dt="2021-11-14T05:22:49.726" v="1199" actId="1076"/>
          <ac:picMkLst>
            <pc:docMk/>
            <pc:sldMk cId="3634555913" sldId="321"/>
            <ac:picMk id="5" creationId="{117555ED-20B5-4B4E-A97A-2D6F290D0006}"/>
          </ac:picMkLst>
        </pc:picChg>
      </pc:sldChg>
      <pc:sldChg chg="modSp add del mod">
        <pc:chgData name="jeferson carvalho" userId="d97d35f2325a1d08" providerId="LiveId" clId="{799583D0-938B-4C69-BC70-8628BE67895A}" dt="2021-11-18T02:32:49.332" v="1758" actId="47"/>
        <pc:sldMkLst>
          <pc:docMk/>
          <pc:sldMk cId="2338681123" sldId="322"/>
        </pc:sldMkLst>
        <pc:spChg chg="mod">
          <ac:chgData name="jeferson carvalho" userId="d97d35f2325a1d08" providerId="LiveId" clId="{799583D0-938B-4C69-BC70-8628BE67895A}" dt="2021-11-17T20:09:23.411" v="1556" actId="20577"/>
          <ac:spMkLst>
            <pc:docMk/>
            <pc:sldMk cId="2338681123" sldId="322"/>
            <ac:spMk id="7" creationId="{005BE4DF-FD82-4694-9ABD-DDBCD26B16D0}"/>
          </ac:spMkLst>
        </pc:spChg>
      </pc:sldChg>
      <pc:sldChg chg="addSp delSp modSp add del mod">
        <pc:chgData name="jeferson carvalho" userId="d97d35f2325a1d08" providerId="LiveId" clId="{799583D0-938B-4C69-BC70-8628BE67895A}" dt="2021-11-17T18:13:11.800" v="1237" actId="2696"/>
        <pc:sldMkLst>
          <pc:docMk/>
          <pc:sldMk cId="2427638474" sldId="322"/>
        </pc:sldMkLst>
        <pc:spChg chg="mod">
          <ac:chgData name="jeferson carvalho" userId="d97d35f2325a1d08" providerId="LiveId" clId="{799583D0-938B-4C69-BC70-8628BE67895A}" dt="2021-11-14T05:23:49.938" v="1207" actId="20577"/>
          <ac:spMkLst>
            <pc:docMk/>
            <pc:sldMk cId="2427638474" sldId="322"/>
            <ac:spMk id="6" creationId="{37A52D17-1A2B-4A46-8161-77864A9887B6}"/>
          </ac:spMkLst>
        </pc:spChg>
        <pc:picChg chg="del">
          <ac:chgData name="jeferson carvalho" userId="d97d35f2325a1d08" providerId="LiveId" clId="{799583D0-938B-4C69-BC70-8628BE67895A}" dt="2021-11-14T05:23:53.570" v="1208" actId="478"/>
          <ac:picMkLst>
            <pc:docMk/>
            <pc:sldMk cId="2427638474" sldId="322"/>
            <ac:picMk id="5" creationId="{117555ED-20B5-4B4E-A97A-2D6F290D0006}"/>
          </ac:picMkLst>
        </pc:picChg>
        <pc:picChg chg="add mod">
          <ac:chgData name="jeferson carvalho" userId="d97d35f2325a1d08" providerId="LiveId" clId="{799583D0-938B-4C69-BC70-8628BE67895A}" dt="2021-11-14T05:51:59.362" v="1223" actId="14100"/>
          <ac:picMkLst>
            <pc:docMk/>
            <pc:sldMk cId="2427638474" sldId="322"/>
            <ac:picMk id="8194" creationId="{F97FFD45-824F-4FDA-BC90-C4D4A97ADE7F}"/>
          </ac:picMkLst>
        </pc:picChg>
      </pc:sldChg>
      <pc:sldChg chg="modSp add del mod">
        <pc:chgData name="jeferson carvalho" userId="d97d35f2325a1d08" providerId="LiveId" clId="{799583D0-938B-4C69-BC70-8628BE67895A}" dt="2021-11-18T02:32:49.332" v="1758" actId="47"/>
        <pc:sldMkLst>
          <pc:docMk/>
          <pc:sldMk cId="1111140858" sldId="323"/>
        </pc:sldMkLst>
        <pc:spChg chg="mod">
          <ac:chgData name="jeferson carvalho" userId="d97d35f2325a1d08" providerId="LiveId" clId="{799583D0-938B-4C69-BC70-8628BE67895A}" dt="2021-11-17T20:09:30.253" v="1560" actId="20577"/>
          <ac:spMkLst>
            <pc:docMk/>
            <pc:sldMk cId="1111140858" sldId="323"/>
            <ac:spMk id="7" creationId="{005BE4DF-FD82-4694-9ABD-DDBCD26B16D0}"/>
          </ac:spMkLst>
        </pc:spChg>
      </pc:sldChg>
      <pc:sldChg chg="addSp delSp modSp add del">
        <pc:chgData name="jeferson carvalho" userId="d97d35f2325a1d08" providerId="LiveId" clId="{799583D0-938B-4C69-BC70-8628BE67895A}" dt="2021-11-17T18:13:11.800" v="1237" actId="2696"/>
        <pc:sldMkLst>
          <pc:docMk/>
          <pc:sldMk cId="1293390034" sldId="323"/>
        </pc:sldMkLst>
        <pc:picChg chg="del">
          <ac:chgData name="jeferson carvalho" userId="d97d35f2325a1d08" providerId="LiveId" clId="{799583D0-938B-4C69-BC70-8628BE67895A}" dt="2021-11-14T05:50:42.157" v="1212" actId="478"/>
          <ac:picMkLst>
            <pc:docMk/>
            <pc:sldMk cId="1293390034" sldId="323"/>
            <ac:picMk id="8194" creationId="{F97FFD45-824F-4FDA-BC90-C4D4A97ADE7F}"/>
          </ac:picMkLst>
        </pc:picChg>
        <pc:picChg chg="add mod">
          <ac:chgData name="jeferson carvalho" userId="d97d35f2325a1d08" providerId="LiveId" clId="{799583D0-938B-4C69-BC70-8628BE67895A}" dt="2021-11-14T05:51:53.714" v="1222" actId="14100"/>
          <ac:picMkLst>
            <pc:docMk/>
            <pc:sldMk cId="1293390034" sldId="323"/>
            <ac:picMk id="16386" creationId="{4C03D2C6-D179-4E01-8EB0-3824F6D305C7}"/>
          </ac:picMkLst>
        </pc:picChg>
      </pc:sldChg>
      <pc:sldChg chg="addSp delSp modSp add del">
        <pc:chgData name="jeferson carvalho" userId="d97d35f2325a1d08" providerId="LiveId" clId="{799583D0-938B-4C69-BC70-8628BE67895A}" dt="2021-11-17T18:13:11.800" v="1237" actId="2696"/>
        <pc:sldMkLst>
          <pc:docMk/>
          <pc:sldMk cId="3722760010" sldId="324"/>
        </pc:sldMkLst>
        <pc:picChg chg="del">
          <ac:chgData name="jeferson carvalho" userId="d97d35f2325a1d08" providerId="LiveId" clId="{799583D0-938B-4C69-BC70-8628BE67895A}" dt="2021-11-14T05:51:12.747" v="1216" actId="478"/>
          <ac:picMkLst>
            <pc:docMk/>
            <pc:sldMk cId="3722760010" sldId="324"/>
            <ac:picMk id="8194" creationId="{F97FFD45-824F-4FDA-BC90-C4D4A97ADE7F}"/>
          </ac:picMkLst>
        </pc:picChg>
        <pc:picChg chg="add mod">
          <ac:chgData name="jeferson carvalho" userId="d97d35f2325a1d08" providerId="LiveId" clId="{799583D0-938B-4C69-BC70-8628BE67895A}" dt="2021-11-14T05:51:39.864" v="1220" actId="14100"/>
          <ac:picMkLst>
            <pc:docMk/>
            <pc:sldMk cId="3722760010" sldId="324"/>
            <ac:picMk id="17410" creationId="{663AD0F8-A242-430E-AD6E-F971F09FFF6F}"/>
          </ac:picMkLst>
        </pc:picChg>
      </pc:sldChg>
      <pc:sldChg chg="modSp add del mod">
        <pc:chgData name="jeferson carvalho" userId="d97d35f2325a1d08" providerId="LiveId" clId="{799583D0-938B-4C69-BC70-8628BE67895A}" dt="2021-11-18T02:32:49.332" v="1758" actId="47"/>
        <pc:sldMkLst>
          <pc:docMk/>
          <pc:sldMk cId="4174294969" sldId="324"/>
        </pc:sldMkLst>
        <pc:spChg chg="mod">
          <ac:chgData name="jeferson carvalho" userId="d97d35f2325a1d08" providerId="LiveId" clId="{799583D0-938B-4C69-BC70-8628BE67895A}" dt="2021-11-17T20:09:36.024" v="1564" actId="20577"/>
          <ac:spMkLst>
            <pc:docMk/>
            <pc:sldMk cId="4174294969" sldId="324"/>
            <ac:spMk id="7" creationId="{005BE4DF-FD82-4694-9ABD-DDBCD26B16D0}"/>
          </ac:spMkLst>
        </pc:spChg>
      </pc:sldChg>
      <pc:sldChg chg="addSp delSp modSp add del mod">
        <pc:chgData name="jeferson carvalho" userId="d97d35f2325a1d08" providerId="LiveId" clId="{799583D0-938B-4C69-BC70-8628BE67895A}" dt="2021-11-17T18:13:11.800" v="1237" actId="2696"/>
        <pc:sldMkLst>
          <pc:docMk/>
          <pc:sldMk cId="1945014946" sldId="325"/>
        </pc:sldMkLst>
        <pc:graphicFrameChg chg="add del mod">
          <ac:chgData name="jeferson carvalho" userId="d97d35f2325a1d08" providerId="LiveId" clId="{799583D0-938B-4C69-BC70-8628BE67895A}" dt="2021-11-14T06:06:34.628" v="1227"/>
          <ac:graphicFrameMkLst>
            <pc:docMk/>
            <pc:sldMk cId="1945014946" sldId="325"/>
            <ac:graphicFrameMk id="2" creationId="{7BD8AC73-8926-4A85-82F9-ECF6B12290CE}"/>
          </ac:graphicFrameMkLst>
        </pc:graphicFrameChg>
        <pc:picChg chg="add mod">
          <ac:chgData name="jeferson carvalho" userId="d97d35f2325a1d08" providerId="LiveId" clId="{799583D0-938B-4C69-BC70-8628BE67895A}" dt="2021-11-14T06:06:47.193" v="1230" actId="14100"/>
          <ac:picMkLst>
            <pc:docMk/>
            <pc:sldMk cId="1945014946" sldId="325"/>
            <ac:picMk id="3" creationId="{E6649B4A-EBFE-4B9B-B033-828365059244}"/>
          </ac:picMkLst>
        </pc:picChg>
        <pc:picChg chg="del">
          <ac:chgData name="jeferson carvalho" userId="d97d35f2325a1d08" providerId="LiveId" clId="{799583D0-938B-4C69-BC70-8628BE67895A}" dt="2021-11-14T05:52:26.593" v="1225" actId="478"/>
          <ac:picMkLst>
            <pc:docMk/>
            <pc:sldMk cId="1945014946" sldId="325"/>
            <ac:picMk id="8194" creationId="{F97FFD45-824F-4FDA-BC90-C4D4A97ADE7F}"/>
          </ac:picMkLst>
        </pc:picChg>
      </pc:sldChg>
      <pc:sldChg chg="modSp add del mod">
        <pc:chgData name="jeferson carvalho" userId="d97d35f2325a1d08" providerId="LiveId" clId="{799583D0-938B-4C69-BC70-8628BE67895A}" dt="2021-11-18T02:32:49.332" v="1758" actId="47"/>
        <pc:sldMkLst>
          <pc:docMk/>
          <pc:sldMk cId="2006251563" sldId="325"/>
        </pc:sldMkLst>
        <pc:spChg chg="mod">
          <ac:chgData name="jeferson carvalho" userId="d97d35f2325a1d08" providerId="LiveId" clId="{799583D0-938B-4C69-BC70-8628BE67895A}" dt="2021-11-17T20:09:07.962" v="1548" actId="20577"/>
          <ac:spMkLst>
            <pc:docMk/>
            <pc:sldMk cId="2006251563" sldId="325"/>
            <ac:spMk id="7" creationId="{005BE4DF-FD82-4694-9ABD-DDBCD26B16D0}"/>
          </ac:spMkLst>
        </pc:spChg>
      </pc:sldChg>
      <pc:sldChg chg="addSp delSp modSp add del mod">
        <pc:chgData name="jeferson carvalho" userId="d97d35f2325a1d08" providerId="LiveId" clId="{799583D0-938B-4C69-BC70-8628BE67895A}" dt="2021-11-18T02:26:29.927" v="1634" actId="47"/>
        <pc:sldMkLst>
          <pc:docMk/>
          <pc:sldMk cId="1439843333" sldId="326"/>
        </pc:sldMkLst>
        <pc:spChg chg="add del mod">
          <ac:chgData name="jeferson carvalho" userId="d97d35f2325a1d08" providerId="LiveId" clId="{799583D0-938B-4C69-BC70-8628BE67895A}" dt="2021-11-17T18:13:39.261" v="1242" actId="478"/>
          <ac:spMkLst>
            <pc:docMk/>
            <pc:sldMk cId="1439843333" sldId="326"/>
            <ac:spMk id="4" creationId="{E989B37E-23CA-4D34-8775-810D1B1DA3A1}"/>
          </ac:spMkLst>
        </pc:spChg>
        <pc:spChg chg="del">
          <ac:chgData name="jeferson carvalho" userId="d97d35f2325a1d08" providerId="LiveId" clId="{799583D0-938B-4C69-BC70-8628BE67895A}" dt="2021-11-17T18:13:32.465" v="1240" actId="478"/>
          <ac:spMkLst>
            <pc:docMk/>
            <pc:sldMk cId="1439843333" sldId="326"/>
            <ac:spMk id="6" creationId="{37A52D17-1A2B-4A46-8161-77864A9887B6}"/>
          </ac:spMkLst>
        </pc:spChg>
        <pc:spChg chg="mod">
          <ac:chgData name="jeferson carvalho" userId="d97d35f2325a1d08" providerId="LiveId" clId="{799583D0-938B-4C69-BC70-8628BE67895A}" dt="2021-11-17T20:07:32.108" v="1508" actId="20577"/>
          <ac:spMkLst>
            <pc:docMk/>
            <pc:sldMk cId="1439843333" sldId="326"/>
            <ac:spMk id="7" creationId="{005BE4DF-FD82-4694-9ABD-DDBCD26B16D0}"/>
          </ac:spMkLst>
        </pc:spChg>
        <pc:spChg chg="del">
          <ac:chgData name="jeferson carvalho" userId="d97d35f2325a1d08" providerId="LiveId" clId="{799583D0-938B-4C69-BC70-8628BE67895A}" dt="2021-11-17T18:13:36.470" v="1241" actId="478"/>
          <ac:spMkLst>
            <pc:docMk/>
            <pc:sldMk cId="1439843333" sldId="326"/>
            <ac:spMk id="88" creationId="{00000000-0000-0000-0000-000000000000}"/>
          </ac:spMkLst>
        </pc:spChg>
        <pc:picChg chg="del">
          <ac:chgData name="jeferson carvalho" userId="d97d35f2325a1d08" providerId="LiveId" clId="{799583D0-938B-4C69-BC70-8628BE67895A}" dt="2021-11-17T18:13:41.121" v="1243" actId="478"/>
          <ac:picMkLst>
            <pc:docMk/>
            <pc:sldMk cId="1439843333" sldId="326"/>
            <ac:picMk id="3" creationId="{8D8AC5E2-B3F8-4F70-A5F2-AAB68C17E47D}"/>
          </ac:picMkLst>
        </pc:picChg>
        <pc:picChg chg="add mod">
          <ac:chgData name="jeferson carvalho" userId="d97d35f2325a1d08" providerId="LiveId" clId="{799583D0-938B-4C69-BC70-8628BE67895A}" dt="2021-11-17T18:15:35.315" v="1246" actId="14100"/>
          <ac:picMkLst>
            <pc:docMk/>
            <pc:sldMk cId="1439843333" sldId="326"/>
            <ac:picMk id="1026" creationId="{D80132F9-12D8-4B54-BFE1-1BE547ED8C21}"/>
          </ac:picMkLst>
        </pc:picChg>
      </pc:sldChg>
      <pc:sldChg chg="new del">
        <pc:chgData name="jeferson carvalho" userId="d97d35f2325a1d08" providerId="LiveId" clId="{799583D0-938B-4C69-BC70-8628BE67895A}" dt="2021-11-17T18:11:26.918" v="1236" actId="47"/>
        <pc:sldMkLst>
          <pc:docMk/>
          <pc:sldMk cId="4053616187" sldId="326"/>
        </pc:sldMkLst>
      </pc:sldChg>
      <pc:sldChg chg="addSp delSp new del mod">
        <pc:chgData name="jeferson carvalho" userId="d97d35f2325a1d08" providerId="LiveId" clId="{799583D0-938B-4C69-BC70-8628BE67895A}" dt="2021-11-17T19:26:16.821" v="1310" actId="47"/>
        <pc:sldMkLst>
          <pc:docMk/>
          <pc:sldMk cId="1572452557" sldId="327"/>
        </pc:sldMkLst>
        <pc:spChg chg="del">
          <ac:chgData name="jeferson carvalho" userId="d97d35f2325a1d08" providerId="LiveId" clId="{799583D0-938B-4C69-BC70-8628BE67895A}" dt="2021-11-17T19:26:07.174" v="1306" actId="478"/>
          <ac:spMkLst>
            <pc:docMk/>
            <pc:sldMk cId="1572452557" sldId="327"/>
            <ac:spMk id="3" creationId="{06E7CFC4-F6C9-40B8-93E7-98ECB02312AE}"/>
          </ac:spMkLst>
        </pc:spChg>
        <pc:spChg chg="add del">
          <ac:chgData name="jeferson carvalho" userId="d97d35f2325a1d08" providerId="LiveId" clId="{799583D0-938B-4C69-BC70-8628BE67895A}" dt="2021-11-17T19:26:10.063" v="1308" actId="478"/>
          <ac:spMkLst>
            <pc:docMk/>
            <pc:sldMk cId="1572452557" sldId="327"/>
            <ac:spMk id="4" creationId="{6EDA9CA4-7427-498D-8524-DFD6EF1B7F9D}"/>
          </ac:spMkLst>
        </pc:spChg>
      </pc:sldChg>
      <pc:sldChg chg="addSp delSp modSp add del mod ord">
        <pc:chgData name="jeferson carvalho" userId="d97d35f2325a1d08" providerId="LiveId" clId="{799583D0-938B-4C69-BC70-8628BE67895A}" dt="2021-11-18T02:32:49.332" v="1758" actId="47"/>
        <pc:sldMkLst>
          <pc:docMk/>
          <pc:sldMk cId="3452965241" sldId="328"/>
        </pc:sldMkLst>
        <pc:spChg chg="mod">
          <ac:chgData name="jeferson carvalho" userId="d97d35f2325a1d08" providerId="LiveId" clId="{799583D0-938B-4C69-BC70-8628BE67895A}" dt="2021-11-17T19:27:08.621" v="1358" actId="20577"/>
          <ac:spMkLst>
            <pc:docMk/>
            <pc:sldMk cId="3452965241" sldId="328"/>
            <ac:spMk id="6" creationId="{37A52D17-1A2B-4A46-8161-77864A9887B6}"/>
          </ac:spMkLst>
        </pc:spChg>
        <pc:spChg chg="mod">
          <ac:chgData name="jeferson carvalho" userId="d97d35f2325a1d08" providerId="LiveId" clId="{799583D0-938B-4C69-BC70-8628BE67895A}" dt="2021-11-17T20:09:13.560" v="1552" actId="20577"/>
          <ac:spMkLst>
            <pc:docMk/>
            <pc:sldMk cId="3452965241" sldId="328"/>
            <ac:spMk id="7" creationId="{005BE4DF-FD82-4694-9ABD-DDBCD26B16D0}"/>
          </ac:spMkLst>
        </pc:spChg>
        <pc:picChg chg="add del mod">
          <ac:chgData name="jeferson carvalho" userId="d97d35f2325a1d08" providerId="LiveId" clId="{799583D0-938B-4C69-BC70-8628BE67895A}" dt="2021-11-17T19:30:28.933" v="1390" actId="21"/>
          <ac:picMkLst>
            <pc:docMk/>
            <pc:sldMk cId="3452965241" sldId="328"/>
            <ac:picMk id="3" creationId="{C280C926-8B6B-4E2F-A600-8F385A7426BE}"/>
          </ac:picMkLst>
        </pc:picChg>
        <pc:picChg chg="add mod">
          <ac:chgData name="jeferson carvalho" userId="d97d35f2325a1d08" providerId="LiveId" clId="{799583D0-938B-4C69-BC70-8628BE67895A}" dt="2021-11-17T19:30:32.187" v="1391"/>
          <ac:picMkLst>
            <pc:docMk/>
            <pc:sldMk cId="3452965241" sldId="328"/>
            <ac:picMk id="9" creationId="{A5BDD271-6B9D-43CD-B6D3-577381ADFDFD}"/>
          </ac:picMkLst>
        </pc:picChg>
        <pc:picChg chg="del">
          <ac:chgData name="jeferson carvalho" userId="d97d35f2325a1d08" providerId="LiveId" clId="{799583D0-938B-4C69-BC70-8628BE67895A}" dt="2021-11-17T19:26:49.557" v="1311" actId="478"/>
          <ac:picMkLst>
            <pc:docMk/>
            <pc:sldMk cId="3452965241" sldId="328"/>
            <ac:picMk id="8194" creationId="{F97FFD45-824F-4FDA-BC90-C4D4A97ADE7F}"/>
          </ac:picMkLst>
        </pc:picChg>
      </pc:sldChg>
      <pc:sldChg chg="addSp delSp modSp add del mod">
        <pc:chgData name="jeferson carvalho" userId="d97d35f2325a1d08" providerId="LiveId" clId="{799583D0-938B-4C69-BC70-8628BE67895A}" dt="2021-11-17T20:06:42.127" v="1502" actId="47"/>
        <pc:sldMkLst>
          <pc:docMk/>
          <pc:sldMk cId="163449860" sldId="329"/>
        </pc:sldMkLst>
        <pc:spChg chg="add mod">
          <ac:chgData name="jeferson carvalho" userId="d97d35f2325a1d08" providerId="LiveId" clId="{799583D0-938B-4C69-BC70-8628BE67895A}" dt="2021-11-17T19:29:57.172" v="1389" actId="207"/>
          <ac:spMkLst>
            <pc:docMk/>
            <pc:sldMk cId="163449860" sldId="329"/>
            <ac:spMk id="4" creationId="{4E72C3A0-06A2-4C15-B0CF-C7236BDAB12F}"/>
          </ac:spMkLst>
        </pc:spChg>
        <pc:spChg chg="add mod">
          <ac:chgData name="jeferson carvalho" userId="d97d35f2325a1d08" providerId="LiveId" clId="{799583D0-938B-4C69-BC70-8628BE67895A}" dt="2021-11-17T19:31:49.413" v="1438" actId="1076"/>
          <ac:spMkLst>
            <pc:docMk/>
            <pc:sldMk cId="163449860" sldId="329"/>
            <ac:spMk id="5" creationId="{A40497F6-602F-4BF6-9F5C-69BF96B323D1}"/>
          </ac:spMkLst>
        </pc:spChg>
        <pc:picChg chg="add mod">
          <ac:chgData name="jeferson carvalho" userId="d97d35f2325a1d08" providerId="LiveId" clId="{799583D0-938B-4C69-BC70-8628BE67895A}" dt="2021-11-17T19:29:09.860" v="1366" actId="1076"/>
          <ac:picMkLst>
            <pc:docMk/>
            <pc:sldMk cId="163449860" sldId="329"/>
            <ac:picMk id="3" creationId="{D26A4AF6-5BD3-4044-AA71-0376F1BC443E}"/>
          </ac:picMkLst>
        </pc:picChg>
        <pc:picChg chg="del">
          <ac:chgData name="jeferson carvalho" userId="d97d35f2325a1d08" providerId="LiveId" clId="{799583D0-938B-4C69-BC70-8628BE67895A}" dt="2021-11-17T19:28:35.101" v="1364" actId="478"/>
          <ac:picMkLst>
            <pc:docMk/>
            <pc:sldMk cId="163449860" sldId="329"/>
            <ac:picMk id="17410" creationId="{663AD0F8-A242-430E-AD6E-F971F09FFF6F}"/>
          </ac:picMkLst>
        </pc:picChg>
      </pc:sldChg>
      <pc:sldChg chg="addSp delSp modSp add del mod">
        <pc:chgData name="jeferson carvalho" userId="d97d35f2325a1d08" providerId="LiveId" clId="{799583D0-938B-4C69-BC70-8628BE67895A}" dt="2021-11-18T02:32:49.332" v="1758" actId="47"/>
        <pc:sldMkLst>
          <pc:docMk/>
          <pc:sldMk cId="1191833139" sldId="330"/>
        </pc:sldMkLst>
        <pc:spChg chg="mod">
          <ac:chgData name="jeferson carvalho" userId="d97d35f2325a1d08" providerId="LiveId" clId="{799583D0-938B-4C69-BC70-8628BE67895A}" dt="2021-11-17T19:33:39.185" v="1481" actId="20577"/>
          <ac:spMkLst>
            <pc:docMk/>
            <pc:sldMk cId="1191833139" sldId="330"/>
            <ac:spMk id="5" creationId="{A40497F6-602F-4BF6-9F5C-69BF96B323D1}"/>
          </ac:spMkLst>
        </pc:spChg>
        <pc:spChg chg="mod">
          <ac:chgData name="jeferson carvalho" userId="d97d35f2325a1d08" providerId="LiveId" clId="{799583D0-938B-4C69-BC70-8628BE67895A}" dt="2021-11-17T20:09:41.385" v="1568" actId="20577"/>
          <ac:spMkLst>
            <pc:docMk/>
            <pc:sldMk cId="1191833139" sldId="330"/>
            <ac:spMk id="7" creationId="{005BE4DF-FD82-4694-9ABD-DDBCD26B16D0}"/>
          </ac:spMkLst>
        </pc:spChg>
        <pc:picChg chg="del">
          <ac:chgData name="jeferson carvalho" userId="d97d35f2325a1d08" providerId="LiveId" clId="{799583D0-938B-4C69-BC70-8628BE67895A}" dt="2021-11-17T19:33:07.136" v="1440" actId="478"/>
          <ac:picMkLst>
            <pc:docMk/>
            <pc:sldMk cId="1191833139" sldId="330"/>
            <ac:picMk id="3" creationId="{D26A4AF6-5BD3-4044-AA71-0376F1BC443E}"/>
          </ac:picMkLst>
        </pc:picChg>
        <pc:picChg chg="add mod">
          <ac:chgData name="jeferson carvalho" userId="d97d35f2325a1d08" providerId="LiveId" clId="{799583D0-938B-4C69-BC70-8628BE67895A}" dt="2021-11-17T19:40:10.578" v="1482" actId="1036"/>
          <ac:picMkLst>
            <pc:docMk/>
            <pc:sldMk cId="1191833139" sldId="330"/>
            <ac:picMk id="8" creationId="{80A26C23-1FC1-4B8C-95D8-25AF95365FCE}"/>
          </ac:picMkLst>
        </pc:picChg>
      </pc:sldChg>
      <pc:sldChg chg="new del">
        <pc:chgData name="jeferson carvalho" userId="d97d35f2325a1d08" providerId="LiveId" clId="{799583D0-938B-4C69-BC70-8628BE67895A}" dt="2021-11-17T21:17:07.632" v="1578" actId="680"/>
        <pc:sldMkLst>
          <pc:docMk/>
          <pc:sldMk cId="430938726" sldId="331"/>
        </pc:sldMkLst>
      </pc:sldChg>
      <pc:sldChg chg="add">
        <pc:chgData name="jeferson carvalho" userId="d97d35f2325a1d08" providerId="LiveId" clId="{799583D0-938B-4C69-BC70-8628BE67895A}" dt="2021-11-18T02:16:23.648" v="1611"/>
        <pc:sldMkLst>
          <pc:docMk/>
          <pc:sldMk cId="526223417" sldId="331"/>
        </pc:sldMkLst>
      </pc:sldChg>
      <pc:sldChg chg="modSp add mod">
        <pc:chgData name="jeferson carvalho" userId="d97d35f2325a1d08" providerId="LiveId" clId="{799583D0-938B-4C69-BC70-8628BE67895A}" dt="2021-11-18T03:47:20.947" v="1785" actId="113"/>
        <pc:sldMkLst>
          <pc:docMk/>
          <pc:sldMk cId="1583708199" sldId="332"/>
        </pc:sldMkLst>
        <pc:spChg chg="mod">
          <ac:chgData name="jeferson carvalho" userId="d97d35f2325a1d08" providerId="LiveId" clId="{799583D0-938B-4C69-BC70-8628BE67895A}" dt="2021-11-18T02:28:03.460" v="1682" actId="20577"/>
          <ac:spMkLst>
            <pc:docMk/>
            <pc:sldMk cId="1583708199" sldId="332"/>
            <ac:spMk id="7" creationId="{005BE4DF-FD82-4694-9ABD-DDBCD26B16D0}"/>
          </ac:spMkLst>
        </pc:spChg>
        <pc:spChg chg="mod">
          <ac:chgData name="jeferson carvalho" userId="d97d35f2325a1d08" providerId="LiveId" clId="{799583D0-938B-4C69-BC70-8628BE67895A}" dt="2021-11-18T03:47:20.947" v="1785" actId="113"/>
          <ac:spMkLst>
            <pc:docMk/>
            <pc:sldMk cId="1583708199" sldId="332"/>
            <ac:spMk id="88" creationId="{00000000-0000-0000-0000-000000000000}"/>
          </ac:spMkLst>
        </pc:spChg>
      </pc:sldChg>
      <pc:sldChg chg="new del">
        <pc:chgData name="jeferson carvalho" userId="d97d35f2325a1d08" providerId="LiveId" clId="{799583D0-938B-4C69-BC70-8628BE67895A}" dt="2021-11-18T02:24:22.140" v="1625" actId="680"/>
        <pc:sldMkLst>
          <pc:docMk/>
          <pc:sldMk cId="2714949062" sldId="332"/>
        </pc:sldMkLst>
      </pc:sldChg>
      <pc:sldChg chg="add del">
        <pc:chgData name="jeferson carvalho" userId="d97d35f2325a1d08" providerId="LiveId" clId="{799583D0-938B-4C69-BC70-8628BE67895A}" dt="2021-11-18T02:20:41.166" v="1621" actId="47"/>
        <pc:sldMkLst>
          <pc:docMk/>
          <pc:sldMk cId="3201002431" sldId="332"/>
        </pc:sldMkLst>
      </pc:sldChg>
      <pc:sldChg chg="modSp add mod">
        <pc:chgData name="jeferson carvalho" userId="d97d35f2325a1d08" providerId="LiveId" clId="{799583D0-938B-4C69-BC70-8628BE67895A}" dt="2021-11-18T02:29:01.957" v="1683"/>
        <pc:sldMkLst>
          <pc:docMk/>
          <pc:sldMk cId="369994334" sldId="333"/>
        </pc:sldMkLst>
        <pc:spChg chg="mod">
          <ac:chgData name="jeferson carvalho" userId="d97d35f2325a1d08" providerId="LiveId" clId="{799583D0-938B-4C69-BC70-8628BE67895A}" dt="2021-11-18T02:29:01.957" v="1683"/>
          <ac:spMkLst>
            <pc:docMk/>
            <pc:sldMk cId="369994334" sldId="333"/>
            <ac:spMk id="7" creationId="{005BE4DF-FD82-4694-9ABD-DDBCD26B16D0}"/>
          </ac:spMkLst>
        </pc:spChg>
      </pc:sldChg>
      <pc:sldChg chg="modSp add mod">
        <pc:chgData name="jeferson carvalho" userId="d97d35f2325a1d08" providerId="LiveId" clId="{799583D0-938B-4C69-BC70-8628BE67895A}" dt="2021-11-18T02:29:10.409" v="1685"/>
        <pc:sldMkLst>
          <pc:docMk/>
          <pc:sldMk cId="1139655721" sldId="334"/>
        </pc:sldMkLst>
        <pc:spChg chg="mod">
          <ac:chgData name="jeferson carvalho" userId="d97d35f2325a1d08" providerId="LiveId" clId="{799583D0-938B-4C69-BC70-8628BE67895A}" dt="2021-11-18T02:29:10.409" v="1685"/>
          <ac:spMkLst>
            <pc:docMk/>
            <pc:sldMk cId="1139655721" sldId="334"/>
            <ac:spMk id="7" creationId="{005BE4DF-FD82-4694-9ABD-DDBCD26B16D0}"/>
          </ac:spMkLst>
        </pc:spChg>
      </pc:sldChg>
      <pc:sldChg chg="modSp add mod">
        <pc:chgData name="jeferson carvalho" userId="d97d35f2325a1d08" providerId="LiveId" clId="{799583D0-938B-4C69-BC70-8628BE67895A}" dt="2021-11-18T02:29:17.600" v="1686"/>
        <pc:sldMkLst>
          <pc:docMk/>
          <pc:sldMk cId="3006850536" sldId="335"/>
        </pc:sldMkLst>
        <pc:spChg chg="mod">
          <ac:chgData name="jeferson carvalho" userId="d97d35f2325a1d08" providerId="LiveId" clId="{799583D0-938B-4C69-BC70-8628BE67895A}" dt="2021-11-18T02:29:17.600" v="1686"/>
          <ac:spMkLst>
            <pc:docMk/>
            <pc:sldMk cId="3006850536" sldId="335"/>
            <ac:spMk id="7" creationId="{005BE4DF-FD82-4694-9ABD-DDBCD26B16D0}"/>
          </ac:spMkLst>
        </pc:spChg>
      </pc:sldChg>
      <pc:sldChg chg="modSp add mod">
        <pc:chgData name="jeferson carvalho" userId="d97d35f2325a1d08" providerId="LiveId" clId="{799583D0-938B-4C69-BC70-8628BE67895A}" dt="2021-11-18T02:29:26.393" v="1687"/>
        <pc:sldMkLst>
          <pc:docMk/>
          <pc:sldMk cId="101826594" sldId="336"/>
        </pc:sldMkLst>
        <pc:spChg chg="mod">
          <ac:chgData name="jeferson carvalho" userId="d97d35f2325a1d08" providerId="LiveId" clId="{799583D0-938B-4C69-BC70-8628BE67895A}" dt="2021-11-18T02:29:26.393" v="1687"/>
          <ac:spMkLst>
            <pc:docMk/>
            <pc:sldMk cId="101826594" sldId="336"/>
            <ac:spMk id="7" creationId="{005BE4DF-FD82-4694-9ABD-DDBCD26B16D0}"/>
          </ac:spMkLst>
        </pc:spChg>
      </pc:sldChg>
      <pc:sldChg chg="modSp add mod">
        <pc:chgData name="jeferson carvalho" userId="d97d35f2325a1d08" providerId="LiveId" clId="{799583D0-938B-4C69-BC70-8628BE67895A}" dt="2021-11-18T02:29:35.403" v="1689"/>
        <pc:sldMkLst>
          <pc:docMk/>
          <pc:sldMk cId="787626666" sldId="337"/>
        </pc:sldMkLst>
        <pc:spChg chg="mod">
          <ac:chgData name="jeferson carvalho" userId="d97d35f2325a1d08" providerId="LiveId" clId="{799583D0-938B-4C69-BC70-8628BE67895A}" dt="2021-11-18T02:29:35.403" v="1689"/>
          <ac:spMkLst>
            <pc:docMk/>
            <pc:sldMk cId="787626666" sldId="337"/>
            <ac:spMk id="7" creationId="{005BE4DF-FD82-4694-9ABD-DDBCD26B16D0}"/>
          </ac:spMkLst>
        </pc:spChg>
      </pc:sldChg>
      <pc:sldChg chg="addSp modSp add del mod">
        <pc:chgData name="jeferson carvalho" userId="d97d35f2325a1d08" providerId="LiveId" clId="{799583D0-938B-4C69-BC70-8628BE67895A}" dt="2021-11-18T10:07:11.039" v="1916" actId="47"/>
        <pc:sldMkLst>
          <pc:docMk/>
          <pc:sldMk cId="70356872" sldId="338"/>
        </pc:sldMkLst>
        <pc:spChg chg="mod">
          <ac:chgData name="jeferson carvalho" userId="d97d35f2325a1d08" providerId="LiveId" clId="{799583D0-938B-4C69-BC70-8628BE67895A}" dt="2021-11-18T02:29:59.858" v="1742" actId="20577"/>
          <ac:spMkLst>
            <pc:docMk/>
            <pc:sldMk cId="70356872" sldId="338"/>
            <ac:spMk id="6" creationId="{37A52D17-1A2B-4A46-8161-77864A9887B6}"/>
          </ac:spMkLst>
        </pc:spChg>
        <pc:spChg chg="mod">
          <ac:chgData name="jeferson carvalho" userId="d97d35f2325a1d08" providerId="LiveId" clId="{799583D0-938B-4C69-BC70-8628BE67895A}" dt="2021-11-18T02:29:49.139" v="1724" actId="20577"/>
          <ac:spMkLst>
            <pc:docMk/>
            <pc:sldMk cId="70356872" sldId="338"/>
            <ac:spMk id="7" creationId="{005BE4DF-FD82-4694-9ABD-DDBCD26B16D0}"/>
          </ac:spMkLst>
        </pc:spChg>
        <pc:picChg chg="add mod">
          <ac:chgData name="jeferson carvalho" userId="d97d35f2325a1d08" providerId="LiveId" clId="{799583D0-938B-4C69-BC70-8628BE67895A}" dt="2021-11-18T09:54:39.533" v="1906" actId="1036"/>
          <ac:picMkLst>
            <pc:docMk/>
            <pc:sldMk cId="70356872" sldId="338"/>
            <ac:picMk id="3" creationId="{16CDB15C-DAF4-49BF-8432-7D446898DFBA}"/>
          </ac:picMkLst>
        </pc:picChg>
        <pc:picChg chg="add mod">
          <ac:chgData name="jeferson carvalho" userId="d97d35f2325a1d08" providerId="LiveId" clId="{799583D0-938B-4C69-BC70-8628BE67895A}" dt="2021-11-18T09:56:11.273" v="1915" actId="1035"/>
          <ac:picMkLst>
            <pc:docMk/>
            <pc:sldMk cId="70356872" sldId="338"/>
            <ac:picMk id="8" creationId="{A9CAF96D-2ABA-4CB6-AC96-035F6EC07029}"/>
          </ac:picMkLst>
        </pc:picChg>
      </pc:sldChg>
      <pc:sldChg chg="addSp delSp modSp add mod">
        <pc:chgData name="jeferson carvalho" userId="d97d35f2325a1d08" providerId="LiveId" clId="{799583D0-938B-4C69-BC70-8628BE67895A}" dt="2021-11-18T09:49:20.314" v="1843" actId="1076"/>
        <pc:sldMkLst>
          <pc:docMk/>
          <pc:sldMk cId="1291183412" sldId="339"/>
        </pc:sldMkLst>
        <pc:spChg chg="mod">
          <ac:chgData name="jeferson carvalho" userId="d97d35f2325a1d08" providerId="LiveId" clId="{799583D0-938B-4C69-BC70-8628BE67895A}" dt="2021-11-18T02:30:15.913" v="1744"/>
          <ac:spMkLst>
            <pc:docMk/>
            <pc:sldMk cId="1291183412" sldId="339"/>
            <ac:spMk id="7" creationId="{005BE4DF-FD82-4694-9ABD-DDBCD26B16D0}"/>
          </ac:spMkLst>
        </pc:spChg>
        <pc:graphicFrameChg chg="add del mod">
          <ac:chgData name="jeferson carvalho" userId="d97d35f2325a1d08" providerId="LiveId" clId="{799583D0-938B-4C69-BC70-8628BE67895A}" dt="2021-11-18T09:49:14.596" v="1841"/>
          <ac:graphicFrameMkLst>
            <pc:docMk/>
            <pc:sldMk cId="1291183412" sldId="339"/>
            <ac:graphicFrameMk id="2" creationId="{04F9C5F3-6D60-4DE7-91CA-6F596859C95C}"/>
          </ac:graphicFrameMkLst>
        </pc:graphicFrameChg>
        <pc:picChg chg="del">
          <ac:chgData name="jeferson carvalho" userId="d97d35f2325a1d08" providerId="LiveId" clId="{799583D0-938B-4C69-BC70-8628BE67895A}" dt="2021-11-18T09:48:16.592" v="1837" actId="478"/>
          <ac:picMkLst>
            <pc:docMk/>
            <pc:sldMk cId="1291183412" sldId="339"/>
            <ac:picMk id="3" creationId="{E6649B4A-EBFE-4B9B-B033-828365059244}"/>
          </ac:picMkLst>
        </pc:picChg>
        <pc:picChg chg="add mod">
          <ac:chgData name="jeferson carvalho" userId="d97d35f2325a1d08" providerId="LiveId" clId="{799583D0-938B-4C69-BC70-8628BE67895A}" dt="2021-11-18T09:49:20.314" v="1843" actId="1076"/>
          <ac:picMkLst>
            <pc:docMk/>
            <pc:sldMk cId="1291183412" sldId="339"/>
            <ac:picMk id="4" creationId="{5CDC3F5C-B676-4571-AEA9-64127646C579}"/>
          </ac:picMkLst>
        </pc:picChg>
      </pc:sldChg>
      <pc:sldChg chg="modSp add mod">
        <pc:chgData name="jeferson carvalho" userId="d97d35f2325a1d08" providerId="LiveId" clId="{799583D0-938B-4C69-BC70-8628BE67895A}" dt="2021-11-18T02:30:22.748" v="1745"/>
        <pc:sldMkLst>
          <pc:docMk/>
          <pc:sldMk cId="4166296749" sldId="340"/>
        </pc:sldMkLst>
        <pc:spChg chg="mod">
          <ac:chgData name="jeferson carvalho" userId="d97d35f2325a1d08" providerId="LiveId" clId="{799583D0-938B-4C69-BC70-8628BE67895A}" dt="2021-11-18T02:30:22.748" v="1745"/>
          <ac:spMkLst>
            <pc:docMk/>
            <pc:sldMk cId="4166296749" sldId="340"/>
            <ac:spMk id="7" creationId="{005BE4DF-FD82-4694-9ABD-DDBCD26B16D0}"/>
          </ac:spMkLst>
        </pc:spChg>
      </pc:sldChg>
      <pc:sldChg chg="modSp add mod">
        <pc:chgData name="jeferson carvalho" userId="d97d35f2325a1d08" providerId="LiveId" clId="{799583D0-938B-4C69-BC70-8628BE67895A}" dt="2021-11-18T02:30:29.391" v="1746"/>
        <pc:sldMkLst>
          <pc:docMk/>
          <pc:sldMk cId="408411706" sldId="341"/>
        </pc:sldMkLst>
        <pc:spChg chg="mod">
          <ac:chgData name="jeferson carvalho" userId="d97d35f2325a1d08" providerId="LiveId" clId="{799583D0-938B-4C69-BC70-8628BE67895A}" dt="2021-11-18T02:30:29.391" v="1746"/>
          <ac:spMkLst>
            <pc:docMk/>
            <pc:sldMk cId="408411706" sldId="341"/>
            <ac:spMk id="7" creationId="{005BE4DF-FD82-4694-9ABD-DDBCD26B16D0}"/>
          </ac:spMkLst>
        </pc:spChg>
      </pc:sldChg>
      <pc:sldChg chg="modSp add mod">
        <pc:chgData name="jeferson carvalho" userId="d97d35f2325a1d08" providerId="LiveId" clId="{799583D0-938B-4C69-BC70-8628BE67895A}" dt="2021-11-18T02:30:35.014" v="1747"/>
        <pc:sldMkLst>
          <pc:docMk/>
          <pc:sldMk cId="2645990452" sldId="342"/>
        </pc:sldMkLst>
        <pc:spChg chg="mod">
          <ac:chgData name="jeferson carvalho" userId="d97d35f2325a1d08" providerId="LiveId" clId="{799583D0-938B-4C69-BC70-8628BE67895A}" dt="2021-11-18T02:30:35.014" v="1747"/>
          <ac:spMkLst>
            <pc:docMk/>
            <pc:sldMk cId="2645990452" sldId="342"/>
            <ac:spMk id="7" creationId="{005BE4DF-FD82-4694-9ABD-DDBCD26B16D0}"/>
          </ac:spMkLst>
        </pc:spChg>
      </pc:sldChg>
      <pc:sldChg chg="modSp add mod">
        <pc:chgData name="jeferson carvalho" userId="d97d35f2325a1d08" providerId="LiveId" clId="{799583D0-938B-4C69-BC70-8628BE67895A}" dt="2021-11-18T02:30:42.779" v="1749"/>
        <pc:sldMkLst>
          <pc:docMk/>
          <pc:sldMk cId="3652416257" sldId="343"/>
        </pc:sldMkLst>
        <pc:spChg chg="mod">
          <ac:chgData name="jeferson carvalho" userId="d97d35f2325a1d08" providerId="LiveId" clId="{799583D0-938B-4C69-BC70-8628BE67895A}" dt="2021-11-18T02:30:42.779" v="1749"/>
          <ac:spMkLst>
            <pc:docMk/>
            <pc:sldMk cId="3652416257" sldId="343"/>
            <ac:spMk id="7" creationId="{005BE4DF-FD82-4694-9ABD-DDBCD26B16D0}"/>
          </ac:spMkLst>
        </pc:spChg>
      </pc:sldChg>
      <pc:sldChg chg="modSp add mod">
        <pc:chgData name="jeferson carvalho" userId="d97d35f2325a1d08" providerId="LiveId" clId="{799583D0-938B-4C69-BC70-8628BE67895A}" dt="2021-11-18T02:30:50.125" v="1751"/>
        <pc:sldMkLst>
          <pc:docMk/>
          <pc:sldMk cId="2239877036" sldId="344"/>
        </pc:sldMkLst>
        <pc:spChg chg="mod">
          <ac:chgData name="jeferson carvalho" userId="d97d35f2325a1d08" providerId="LiveId" clId="{799583D0-938B-4C69-BC70-8628BE67895A}" dt="2021-11-18T02:30:50.125" v="1751"/>
          <ac:spMkLst>
            <pc:docMk/>
            <pc:sldMk cId="2239877036" sldId="344"/>
            <ac:spMk id="7" creationId="{005BE4DF-FD82-4694-9ABD-DDBCD26B16D0}"/>
          </ac:spMkLst>
        </pc:spChg>
      </pc:sldChg>
      <pc:sldChg chg="add del">
        <pc:chgData name="jeferson carvalho" userId="d97d35f2325a1d08" providerId="LiveId" clId="{799583D0-938B-4C69-BC70-8628BE67895A}" dt="2021-11-18T02:31:01.935" v="1752" actId="47"/>
        <pc:sldMkLst>
          <pc:docMk/>
          <pc:sldMk cId="1347268425" sldId="345"/>
        </pc:sldMkLst>
      </pc:sldChg>
      <pc:sldChg chg="addSp delSp modSp new del mod">
        <pc:chgData name="jeferson carvalho" userId="d97d35f2325a1d08" providerId="LiveId" clId="{799583D0-938B-4C69-BC70-8628BE67895A}" dt="2021-11-18T02:36:12.081" v="1775" actId="47"/>
        <pc:sldMkLst>
          <pc:docMk/>
          <pc:sldMk cId="3605027579" sldId="345"/>
        </pc:sldMkLst>
        <pc:spChg chg="del">
          <ac:chgData name="jeferson carvalho" userId="d97d35f2325a1d08" providerId="LiveId" clId="{799583D0-938B-4C69-BC70-8628BE67895A}" dt="2021-11-18T02:33:11.690" v="1761" actId="478"/>
          <ac:spMkLst>
            <pc:docMk/>
            <pc:sldMk cId="3605027579" sldId="345"/>
            <ac:spMk id="2" creationId="{92B34E90-0443-4282-8F57-0D7AA4722964}"/>
          </ac:spMkLst>
        </pc:spChg>
        <pc:spChg chg="del">
          <ac:chgData name="jeferson carvalho" userId="d97d35f2325a1d08" providerId="LiveId" clId="{799583D0-938B-4C69-BC70-8628BE67895A}" dt="2021-11-18T02:33:09.095" v="1760" actId="478"/>
          <ac:spMkLst>
            <pc:docMk/>
            <pc:sldMk cId="3605027579" sldId="345"/>
            <ac:spMk id="3" creationId="{462E9DB1-DDFE-4C44-94B3-524FD6E839C8}"/>
          </ac:spMkLst>
        </pc:spChg>
        <pc:spChg chg="add del">
          <ac:chgData name="jeferson carvalho" userId="d97d35f2325a1d08" providerId="LiveId" clId="{799583D0-938B-4C69-BC70-8628BE67895A}" dt="2021-11-18T02:34:02.707" v="1763" actId="478"/>
          <ac:spMkLst>
            <pc:docMk/>
            <pc:sldMk cId="3605027579" sldId="345"/>
            <ac:spMk id="4" creationId="{1E6DEF9A-74E5-4017-816E-44BA58FA4E65}"/>
          </ac:spMkLst>
        </pc:spChg>
        <pc:picChg chg="add del mod">
          <ac:chgData name="jeferson carvalho" userId="d97d35f2325a1d08" providerId="LiveId" clId="{799583D0-938B-4C69-BC70-8628BE67895A}" dt="2021-11-18T02:35:15.290" v="1769" actId="478"/>
          <ac:picMkLst>
            <pc:docMk/>
            <pc:sldMk cId="3605027579" sldId="345"/>
            <ac:picMk id="6" creationId="{32FBBAD1-6262-467B-B9EB-B736BA154B70}"/>
          </ac:picMkLst>
        </pc:picChg>
        <pc:picChg chg="add mod">
          <ac:chgData name="jeferson carvalho" userId="d97d35f2325a1d08" providerId="LiveId" clId="{799583D0-938B-4C69-BC70-8628BE67895A}" dt="2021-11-18T02:36:00.291" v="1774" actId="14100"/>
          <ac:picMkLst>
            <pc:docMk/>
            <pc:sldMk cId="3605027579" sldId="345"/>
            <ac:picMk id="8" creationId="{CF31C51F-3E55-4494-86D6-0A03B170BE8C}"/>
          </ac:picMkLst>
        </pc:picChg>
      </pc:sldChg>
      <pc:sldChg chg="new del">
        <pc:chgData name="jeferson carvalho" userId="d97d35f2325a1d08" providerId="LiveId" clId="{799583D0-938B-4C69-BC70-8628BE67895A}" dt="2021-11-18T03:54:59.625" v="1836" actId="47"/>
        <pc:sldMkLst>
          <pc:docMk/>
          <pc:sldMk cId="3606105025" sldId="345"/>
        </pc:sldMkLst>
      </pc:sldChg>
      <pc:sldChg chg="add">
        <pc:chgData name="jeferson carvalho" userId="d97d35f2325a1d08" providerId="LiveId" clId="{799583D0-938B-4C69-BC70-8628BE67895A}" dt="2021-11-18T03:54:57.115" v="1835"/>
        <pc:sldMkLst>
          <pc:docMk/>
          <pc:sldMk cId="817124256" sldId="34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pt-BR"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 name="Google Shape;7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 name="Google Shape;7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0558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3553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0498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 name="Google Shape;7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1319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edda38f68e_0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gedda38f68e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4785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2338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edda38f68e_0_8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gedda38f68e_0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8504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2701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7315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1144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4037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5335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edda38f68e_0_7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gedda38f68e_0_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3936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7234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6042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695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edda38f68e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gedda38f68e_0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3584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41281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 name="Google Shape;31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10362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f26b3260e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f26b3260e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3" name="Google Shape;323;gf26b3260e2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pt-BR"/>
              <a:t>22</a:t>
            </a:fld>
            <a:endParaRPr/>
          </a:p>
        </p:txBody>
      </p:sp>
    </p:spTree>
    <p:extLst>
      <p:ext uri="{BB962C8B-B14F-4D97-AF65-F5344CB8AC3E}">
        <p14:creationId xmlns:p14="http://schemas.microsoft.com/office/powerpoint/2010/main" val="3954687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0917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8752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3023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edda38f68e_0_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8" name="Google Shape;338;gedda38f68e_0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13213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1294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eddce330b5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eddce330b5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0" name="Google Shape;420;geddce330b5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pt-BR"/>
              <a:t>29</a:t>
            </a:fld>
            <a:endParaRPr/>
          </a:p>
        </p:txBody>
      </p:sp>
    </p:spTree>
    <p:extLst>
      <p:ext uri="{BB962C8B-B14F-4D97-AF65-F5344CB8AC3E}">
        <p14:creationId xmlns:p14="http://schemas.microsoft.com/office/powerpoint/2010/main" val="26205329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5" name="Google Shape;38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64043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eddce330b5_0_2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geddce330b5_0_2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39294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eddce330b5_0_27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3" name="Google Shape;403;geddce330b5_0_2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34605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46226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11802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45725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5494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73710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93209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15136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27044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21105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36927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15618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97881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01686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edda38f68e_0_1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gedda38f68e_0_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50410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edda38f68e_0_1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edda38f68e_0_1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 name="Google Shape;434;gedda38f68e_0_13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pt-BR"/>
              <a:t>47</a:t>
            </a:fld>
            <a:endParaRPr/>
          </a:p>
        </p:txBody>
      </p:sp>
    </p:spTree>
    <p:extLst>
      <p:ext uri="{BB962C8B-B14F-4D97-AF65-F5344CB8AC3E}">
        <p14:creationId xmlns:p14="http://schemas.microsoft.com/office/powerpoint/2010/main" val="41623877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eddce330b5_0_2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eddce330b5_0_2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eddce330b5_0_25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pt-BR"/>
              <a:t>48</a:t>
            </a:fld>
            <a:endParaRPr/>
          </a:p>
        </p:txBody>
      </p:sp>
    </p:spTree>
    <p:extLst>
      <p:ext uri="{BB962C8B-B14F-4D97-AF65-F5344CB8AC3E}">
        <p14:creationId xmlns:p14="http://schemas.microsoft.com/office/powerpoint/2010/main" val="3996729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76035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51</a:t>
            </a:fld>
            <a:endParaRPr/>
          </a:p>
        </p:txBody>
      </p:sp>
    </p:spTree>
    <p:extLst>
      <p:ext uri="{BB962C8B-B14F-4D97-AF65-F5344CB8AC3E}">
        <p14:creationId xmlns:p14="http://schemas.microsoft.com/office/powerpoint/2010/main" val="8950628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52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p:nvPr/>
        </p:nvSpPr>
        <p:spPr>
          <a:xfrm>
            <a:off x="3658683" y="1008933"/>
            <a:ext cx="1442131" cy="1499896"/>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5" name="Google Shape;15;p2"/>
          <p:cNvSpPr/>
          <p:nvPr/>
        </p:nvSpPr>
        <p:spPr>
          <a:xfrm rot="10800000">
            <a:off x="7091169" y="4355671"/>
            <a:ext cx="1442131" cy="1499896"/>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6" name="Google Shape;16;p2"/>
          <p:cNvSpPr txBox="1">
            <a:spLocks noGrp="1"/>
          </p:cNvSpPr>
          <p:nvPr>
            <p:ph type="ctrTitle"/>
          </p:nvPr>
        </p:nvSpPr>
        <p:spPr>
          <a:xfrm>
            <a:off x="4059600" y="1925674"/>
            <a:ext cx="4072800" cy="20496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600"/>
              <a:buNone/>
              <a:defRPr/>
            </a:lvl1pPr>
            <a:lvl2pPr lvl="1" algn="ctr">
              <a:spcBef>
                <a:spcPts val="0"/>
              </a:spcBef>
              <a:spcAft>
                <a:spcPts val="0"/>
              </a:spcAft>
              <a:buSzPts val="5600"/>
              <a:buNone/>
              <a:defRPr/>
            </a:lvl2pPr>
            <a:lvl3pPr lvl="2" algn="ctr">
              <a:spcBef>
                <a:spcPts val="0"/>
              </a:spcBef>
              <a:spcAft>
                <a:spcPts val="0"/>
              </a:spcAft>
              <a:buSzPts val="5600"/>
              <a:buNone/>
              <a:defRPr/>
            </a:lvl3pPr>
            <a:lvl4pPr lvl="3" algn="ctr">
              <a:spcBef>
                <a:spcPts val="0"/>
              </a:spcBef>
              <a:spcAft>
                <a:spcPts val="0"/>
              </a:spcAft>
              <a:buSzPts val="5600"/>
              <a:buNone/>
              <a:defRPr/>
            </a:lvl4pPr>
            <a:lvl5pPr lvl="4" algn="ctr">
              <a:spcBef>
                <a:spcPts val="0"/>
              </a:spcBef>
              <a:spcAft>
                <a:spcPts val="0"/>
              </a:spcAft>
              <a:buSzPts val="5600"/>
              <a:buNone/>
              <a:defRPr/>
            </a:lvl5pPr>
            <a:lvl6pPr lvl="5" algn="ctr">
              <a:spcBef>
                <a:spcPts val="0"/>
              </a:spcBef>
              <a:spcAft>
                <a:spcPts val="0"/>
              </a:spcAft>
              <a:buSzPts val="5600"/>
              <a:buNone/>
              <a:defRPr/>
            </a:lvl6pPr>
            <a:lvl7pPr lvl="6" algn="ctr">
              <a:spcBef>
                <a:spcPts val="0"/>
              </a:spcBef>
              <a:spcAft>
                <a:spcPts val="0"/>
              </a:spcAft>
              <a:buSzPts val="5600"/>
              <a:buNone/>
              <a:defRPr/>
            </a:lvl7pPr>
            <a:lvl8pPr lvl="7" algn="ctr">
              <a:spcBef>
                <a:spcPts val="0"/>
              </a:spcBef>
              <a:spcAft>
                <a:spcPts val="0"/>
              </a:spcAft>
              <a:buSzPts val="5600"/>
              <a:buNone/>
              <a:defRPr/>
            </a:lvl8pPr>
            <a:lvl9pPr lvl="8" algn="ctr">
              <a:spcBef>
                <a:spcPts val="0"/>
              </a:spcBef>
              <a:spcAft>
                <a:spcPts val="0"/>
              </a:spcAft>
              <a:buSzPts val="5600"/>
              <a:buNone/>
              <a:defRPr/>
            </a:lvl9pPr>
          </a:lstStyle>
          <a:p>
            <a:endParaRPr/>
          </a:p>
        </p:txBody>
      </p:sp>
      <p:sp>
        <p:nvSpPr>
          <p:cNvPr id="17" name="Google Shape;17;p2"/>
          <p:cNvSpPr txBox="1">
            <a:spLocks noGrp="1"/>
          </p:cNvSpPr>
          <p:nvPr>
            <p:ph type="subTitle" idx="1"/>
          </p:nvPr>
        </p:nvSpPr>
        <p:spPr>
          <a:xfrm>
            <a:off x="4059600" y="4155440"/>
            <a:ext cx="4072800" cy="9351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2800"/>
              <a:buFont typeface="Economica"/>
              <a:buNone/>
              <a:defRPr sz="2800">
                <a:latin typeface="Economica"/>
                <a:ea typeface="Economica"/>
                <a:cs typeface="Economica"/>
                <a:sym typeface="Economica"/>
              </a:defRPr>
            </a:lvl1pPr>
            <a:lvl2pPr lvl="1" algn="ctr">
              <a:lnSpc>
                <a:spcPct val="100000"/>
              </a:lnSpc>
              <a:spcBef>
                <a:spcPts val="0"/>
              </a:spcBef>
              <a:spcAft>
                <a:spcPts val="0"/>
              </a:spcAft>
              <a:buSzPts val="2800"/>
              <a:buFont typeface="Economica"/>
              <a:buNone/>
              <a:defRPr sz="2800">
                <a:latin typeface="Economica"/>
                <a:ea typeface="Economica"/>
                <a:cs typeface="Economica"/>
                <a:sym typeface="Economica"/>
              </a:defRPr>
            </a:lvl2pPr>
            <a:lvl3pPr lvl="2" algn="ctr">
              <a:lnSpc>
                <a:spcPct val="100000"/>
              </a:lnSpc>
              <a:spcBef>
                <a:spcPts val="0"/>
              </a:spcBef>
              <a:spcAft>
                <a:spcPts val="0"/>
              </a:spcAft>
              <a:buSzPts val="2800"/>
              <a:buFont typeface="Economica"/>
              <a:buNone/>
              <a:defRPr sz="2800">
                <a:latin typeface="Economica"/>
                <a:ea typeface="Economica"/>
                <a:cs typeface="Economica"/>
                <a:sym typeface="Economica"/>
              </a:defRPr>
            </a:lvl3pPr>
            <a:lvl4pPr lvl="3" algn="ctr">
              <a:lnSpc>
                <a:spcPct val="100000"/>
              </a:lnSpc>
              <a:spcBef>
                <a:spcPts val="0"/>
              </a:spcBef>
              <a:spcAft>
                <a:spcPts val="0"/>
              </a:spcAft>
              <a:buSzPts val="2800"/>
              <a:buFont typeface="Economica"/>
              <a:buNone/>
              <a:defRPr sz="2800">
                <a:latin typeface="Economica"/>
                <a:ea typeface="Economica"/>
                <a:cs typeface="Economica"/>
                <a:sym typeface="Economica"/>
              </a:defRPr>
            </a:lvl4pPr>
            <a:lvl5pPr lvl="4" algn="ctr">
              <a:lnSpc>
                <a:spcPct val="100000"/>
              </a:lnSpc>
              <a:spcBef>
                <a:spcPts val="0"/>
              </a:spcBef>
              <a:spcAft>
                <a:spcPts val="0"/>
              </a:spcAft>
              <a:buSzPts val="2800"/>
              <a:buFont typeface="Economica"/>
              <a:buNone/>
              <a:defRPr sz="2800">
                <a:latin typeface="Economica"/>
                <a:ea typeface="Economica"/>
                <a:cs typeface="Economica"/>
                <a:sym typeface="Economica"/>
              </a:defRPr>
            </a:lvl5pPr>
            <a:lvl6pPr lvl="5" algn="ctr">
              <a:lnSpc>
                <a:spcPct val="100000"/>
              </a:lnSpc>
              <a:spcBef>
                <a:spcPts val="0"/>
              </a:spcBef>
              <a:spcAft>
                <a:spcPts val="0"/>
              </a:spcAft>
              <a:buSzPts val="2800"/>
              <a:buFont typeface="Economica"/>
              <a:buNone/>
              <a:defRPr sz="2800">
                <a:latin typeface="Economica"/>
                <a:ea typeface="Economica"/>
                <a:cs typeface="Economica"/>
                <a:sym typeface="Economica"/>
              </a:defRPr>
            </a:lvl6pPr>
            <a:lvl7pPr lvl="6" algn="ctr">
              <a:lnSpc>
                <a:spcPct val="100000"/>
              </a:lnSpc>
              <a:spcBef>
                <a:spcPts val="0"/>
              </a:spcBef>
              <a:spcAft>
                <a:spcPts val="0"/>
              </a:spcAft>
              <a:buSzPts val="2800"/>
              <a:buFont typeface="Economica"/>
              <a:buNone/>
              <a:defRPr sz="2800">
                <a:latin typeface="Economica"/>
                <a:ea typeface="Economica"/>
                <a:cs typeface="Economica"/>
                <a:sym typeface="Economica"/>
              </a:defRPr>
            </a:lvl7pPr>
            <a:lvl8pPr lvl="7" algn="ctr">
              <a:lnSpc>
                <a:spcPct val="100000"/>
              </a:lnSpc>
              <a:spcBef>
                <a:spcPts val="0"/>
              </a:spcBef>
              <a:spcAft>
                <a:spcPts val="0"/>
              </a:spcAft>
              <a:buSzPts val="2800"/>
              <a:buFont typeface="Economica"/>
              <a:buNone/>
              <a:defRPr sz="2800">
                <a:latin typeface="Economica"/>
                <a:ea typeface="Economica"/>
                <a:cs typeface="Economica"/>
                <a:sym typeface="Economica"/>
              </a:defRPr>
            </a:lvl8pPr>
            <a:lvl9pPr lvl="8" algn="ctr">
              <a:lnSpc>
                <a:spcPct val="100000"/>
              </a:lnSpc>
              <a:spcBef>
                <a:spcPts val="0"/>
              </a:spcBef>
              <a:spcAft>
                <a:spcPts val="0"/>
              </a:spcAft>
              <a:buSzPts val="2800"/>
              <a:buFont typeface="Economica"/>
              <a:buNone/>
              <a:defRPr sz="2800">
                <a:latin typeface="Economica"/>
                <a:ea typeface="Economica"/>
                <a:cs typeface="Economica"/>
                <a:sym typeface="Economica"/>
              </a:defRPr>
            </a:lvl9pPr>
          </a:lstStyle>
          <a:p>
            <a:endParaRPr/>
          </a:p>
        </p:txBody>
      </p:sp>
      <p:sp>
        <p:nvSpPr>
          <p:cNvPr id="18" name="Google Shape;18;p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3"/>
          <p:cNvSpPr/>
          <p:nvPr/>
        </p:nvSpPr>
        <p:spPr>
          <a:xfrm flipH="1">
            <a:off x="10127953" y="613633"/>
            <a:ext cx="1442131" cy="1499896"/>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21" name="Google Shape;21;p3"/>
          <p:cNvSpPr/>
          <p:nvPr/>
        </p:nvSpPr>
        <p:spPr>
          <a:xfrm rot="10800000" flipH="1">
            <a:off x="621900" y="4744471"/>
            <a:ext cx="1442131" cy="1499896"/>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22" name="Google Shape;22;p3"/>
          <p:cNvSpPr txBox="1">
            <a:spLocks noGrp="1"/>
          </p:cNvSpPr>
          <p:nvPr>
            <p:ph type="title"/>
          </p:nvPr>
        </p:nvSpPr>
        <p:spPr>
          <a:xfrm>
            <a:off x="1031600" y="2408600"/>
            <a:ext cx="10128900" cy="20409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5600"/>
              <a:buNone/>
              <a:defRPr/>
            </a:lvl1pPr>
            <a:lvl2pPr lvl="1" algn="ctr">
              <a:spcBef>
                <a:spcPts val="0"/>
              </a:spcBef>
              <a:spcAft>
                <a:spcPts val="0"/>
              </a:spcAft>
              <a:buSzPts val="5600"/>
              <a:buNone/>
              <a:defRPr/>
            </a:lvl2pPr>
            <a:lvl3pPr lvl="2" algn="ctr">
              <a:spcBef>
                <a:spcPts val="0"/>
              </a:spcBef>
              <a:spcAft>
                <a:spcPts val="0"/>
              </a:spcAft>
              <a:buSzPts val="5600"/>
              <a:buNone/>
              <a:defRPr/>
            </a:lvl3pPr>
            <a:lvl4pPr lvl="3" algn="ctr">
              <a:spcBef>
                <a:spcPts val="0"/>
              </a:spcBef>
              <a:spcAft>
                <a:spcPts val="0"/>
              </a:spcAft>
              <a:buSzPts val="5600"/>
              <a:buNone/>
              <a:defRPr/>
            </a:lvl4pPr>
            <a:lvl5pPr lvl="4" algn="ctr">
              <a:spcBef>
                <a:spcPts val="0"/>
              </a:spcBef>
              <a:spcAft>
                <a:spcPts val="0"/>
              </a:spcAft>
              <a:buSzPts val="5600"/>
              <a:buNone/>
              <a:defRPr/>
            </a:lvl5pPr>
            <a:lvl6pPr lvl="5" algn="ctr">
              <a:spcBef>
                <a:spcPts val="0"/>
              </a:spcBef>
              <a:spcAft>
                <a:spcPts val="0"/>
              </a:spcAft>
              <a:buSzPts val="5600"/>
              <a:buNone/>
              <a:defRPr/>
            </a:lvl6pPr>
            <a:lvl7pPr lvl="6" algn="ctr">
              <a:spcBef>
                <a:spcPts val="0"/>
              </a:spcBef>
              <a:spcAft>
                <a:spcPts val="0"/>
              </a:spcAft>
              <a:buSzPts val="5600"/>
              <a:buNone/>
              <a:defRPr/>
            </a:lvl7pPr>
            <a:lvl8pPr lvl="7" algn="ctr">
              <a:spcBef>
                <a:spcPts val="0"/>
              </a:spcBef>
              <a:spcAft>
                <a:spcPts val="0"/>
              </a:spcAft>
              <a:buSzPts val="5600"/>
              <a:buNone/>
              <a:defRPr/>
            </a:lvl8pPr>
            <a:lvl9pPr lvl="8" algn="ctr">
              <a:spcBef>
                <a:spcPts val="0"/>
              </a:spcBef>
              <a:spcAft>
                <a:spcPts val="0"/>
              </a:spcAft>
              <a:buSzPts val="5600"/>
              <a:buNone/>
              <a:defRPr/>
            </a:lvl9pPr>
          </a:lstStyle>
          <a:p>
            <a:endParaRPr/>
          </a:p>
        </p:txBody>
      </p:sp>
      <p:sp>
        <p:nvSpPr>
          <p:cNvPr id="23" name="Google Shape;23;p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
        <p:cNvGrpSpPr/>
        <p:nvPr/>
      </p:nvGrpSpPr>
      <p:grpSpPr>
        <a:xfrm>
          <a:off x="0" y="0"/>
          <a:ext cx="0" cy="0"/>
          <a:chOff x="0" y="0"/>
          <a:chExt cx="0" cy="0"/>
        </a:xfrm>
      </p:grpSpPr>
      <p:sp>
        <p:nvSpPr>
          <p:cNvPr id="25" name="Google Shape;25;p4"/>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6" name="Google Shape;26;p4"/>
          <p:cNvSpPr txBox="1">
            <a:spLocks noGrp="1"/>
          </p:cNvSpPr>
          <p:nvPr>
            <p:ph type="title"/>
          </p:nvPr>
        </p:nvSpPr>
        <p:spPr>
          <a:xfrm>
            <a:off x="415600" y="421233"/>
            <a:ext cx="11360700" cy="1108500"/>
          </a:xfrm>
          <a:prstGeom prst="rect">
            <a:avLst/>
          </a:prstGeom>
        </p:spPr>
        <p:txBody>
          <a:bodyPr spcFirstLastPara="1" wrap="square" lIns="121900" tIns="121900" rIns="121900" bIns="121900" anchor="b" anchorCtr="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27" name="Google Shape;27;p4"/>
          <p:cNvSpPr txBox="1">
            <a:spLocks noGrp="1"/>
          </p:cNvSpPr>
          <p:nvPr>
            <p:ph type="body" idx="1"/>
          </p:nvPr>
        </p:nvSpPr>
        <p:spPr>
          <a:xfrm>
            <a:off x="415600" y="1633633"/>
            <a:ext cx="11360700" cy="44721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28" name="Google Shape;28;p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415600" y="421233"/>
            <a:ext cx="11360700" cy="1108500"/>
          </a:xfrm>
          <a:prstGeom prst="rect">
            <a:avLst/>
          </a:prstGeom>
        </p:spPr>
        <p:txBody>
          <a:bodyPr spcFirstLastPara="1" wrap="square" lIns="121900" tIns="121900" rIns="121900" bIns="121900" anchor="b" anchorCtr="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31" name="Google Shape;31;p5"/>
          <p:cNvSpPr txBox="1">
            <a:spLocks noGrp="1"/>
          </p:cNvSpPr>
          <p:nvPr>
            <p:ph type="body" idx="1"/>
          </p:nvPr>
        </p:nvSpPr>
        <p:spPr>
          <a:xfrm>
            <a:off x="415600" y="1633633"/>
            <a:ext cx="5333100" cy="44721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2" name="Google Shape;32;p5"/>
          <p:cNvSpPr txBox="1">
            <a:spLocks noGrp="1"/>
          </p:cNvSpPr>
          <p:nvPr>
            <p:ph type="body" idx="2"/>
          </p:nvPr>
        </p:nvSpPr>
        <p:spPr>
          <a:xfrm>
            <a:off x="6443200" y="1633633"/>
            <a:ext cx="5333100" cy="44721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3" name="Google Shape;33;p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415600" y="421233"/>
            <a:ext cx="11360700" cy="1108500"/>
          </a:xfrm>
          <a:prstGeom prst="rect">
            <a:avLst/>
          </a:prstGeom>
        </p:spPr>
        <p:txBody>
          <a:bodyPr spcFirstLastPara="1" wrap="square" lIns="121900" tIns="121900" rIns="121900" bIns="121900" anchor="b" anchorCtr="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36" name="Google Shape;36;p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39" name="Google Shape;39;p7"/>
          <p:cNvSpPr txBox="1">
            <a:spLocks noGrp="1"/>
          </p:cNvSpPr>
          <p:nvPr>
            <p:ph type="body" idx="1"/>
          </p:nvPr>
        </p:nvSpPr>
        <p:spPr>
          <a:xfrm>
            <a:off x="415600" y="1865867"/>
            <a:ext cx="3744000" cy="3713100"/>
          </a:xfrm>
          <a:prstGeom prst="rect">
            <a:avLst/>
          </a:prstGeom>
        </p:spPr>
        <p:txBody>
          <a:bodyPr spcFirstLastPara="1" wrap="square" lIns="121900" tIns="121900" rIns="121900" bIns="121900" anchor="t" anchorCtr="0">
            <a:normAutofit/>
          </a:bodyPr>
          <a:lstStyle>
            <a:lvl1pPr marL="457200" lvl="0" indent="-330200">
              <a:spcBef>
                <a:spcPts val="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40" name="Google Shape;40;p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1"/>
        <p:cNvGrpSpPr/>
        <p:nvPr/>
      </p:nvGrpSpPr>
      <p:grpSpPr>
        <a:xfrm>
          <a:off x="0" y="0"/>
          <a:ext cx="0" cy="0"/>
          <a:chOff x="0" y="0"/>
          <a:chExt cx="0" cy="0"/>
        </a:xfrm>
      </p:grpSpPr>
      <p:sp>
        <p:nvSpPr>
          <p:cNvPr id="42" name="Google Shape;42;p8"/>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 name="Google Shape;43;p8"/>
          <p:cNvSpPr txBox="1">
            <a:spLocks noGrp="1"/>
          </p:cNvSpPr>
          <p:nvPr>
            <p:ph type="title"/>
          </p:nvPr>
        </p:nvSpPr>
        <p:spPr>
          <a:xfrm>
            <a:off x="653667" y="600200"/>
            <a:ext cx="7838400" cy="5454300"/>
          </a:xfrm>
          <a:prstGeom prst="rect">
            <a:avLst/>
          </a:prstGeom>
        </p:spPr>
        <p:txBody>
          <a:bodyPr spcFirstLastPara="1" wrap="square" lIns="121900" tIns="121900" rIns="121900" bIns="121900" anchor="ctr" anchorCtr="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a:endParaRPr/>
          </a:p>
        </p:txBody>
      </p:sp>
      <p:sp>
        <p:nvSpPr>
          <p:cNvPr id="44" name="Google Shape;44;p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6096000" y="-33"/>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6706233" y="5994000"/>
            <a:ext cx="624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354000" y="1239033"/>
            <a:ext cx="5393700" cy="2381700"/>
          </a:xfrm>
          <a:prstGeom prst="rect">
            <a:avLst/>
          </a:prstGeom>
        </p:spPr>
        <p:txBody>
          <a:bodyPr spcFirstLastPara="1" wrap="square" lIns="121900" tIns="121900" rIns="121900" bIns="121900" anchor="b" anchorCtr="0">
            <a:normAutofit/>
          </a:bodyPr>
          <a:lstStyle>
            <a:lvl1pPr lvl="0" algn="ctr">
              <a:spcBef>
                <a:spcPts val="0"/>
              </a:spcBef>
              <a:spcAft>
                <a:spcPts val="0"/>
              </a:spcAft>
              <a:buClr>
                <a:schemeClr val="lt2"/>
              </a:buClr>
              <a:buSzPts val="5600"/>
              <a:buNone/>
              <a:defRPr>
                <a:solidFill>
                  <a:schemeClr val="lt2"/>
                </a:solidFill>
              </a:defRPr>
            </a:lvl1pPr>
            <a:lvl2pPr lvl="1" algn="ctr">
              <a:spcBef>
                <a:spcPts val="0"/>
              </a:spcBef>
              <a:spcAft>
                <a:spcPts val="0"/>
              </a:spcAft>
              <a:buClr>
                <a:schemeClr val="lt2"/>
              </a:buClr>
              <a:buSzPts val="5600"/>
              <a:buNone/>
              <a:defRPr>
                <a:solidFill>
                  <a:schemeClr val="lt2"/>
                </a:solidFill>
              </a:defRPr>
            </a:lvl2pPr>
            <a:lvl3pPr lvl="2" algn="ctr">
              <a:spcBef>
                <a:spcPts val="0"/>
              </a:spcBef>
              <a:spcAft>
                <a:spcPts val="0"/>
              </a:spcAft>
              <a:buClr>
                <a:schemeClr val="lt2"/>
              </a:buClr>
              <a:buSzPts val="5600"/>
              <a:buNone/>
              <a:defRPr>
                <a:solidFill>
                  <a:schemeClr val="lt2"/>
                </a:solidFill>
              </a:defRPr>
            </a:lvl3pPr>
            <a:lvl4pPr lvl="3" algn="ctr">
              <a:spcBef>
                <a:spcPts val="0"/>
              </a:spcBef>
              <a:spcAft>
                <a:spcPts val="0"/>
              </a:spcAft>
              <a:buClr>
                <a:schemeClr val="lt2"/>
              </a:buClr>
              <a:buSzPts val="5600"/>
              <a:buNone/>
              <a:defRPr>
                <a:solidFill>
                  <a:schemeClr val="lt2"/>
                </a:solidFill>
              </a:defRPr>
            </a:lvl4pPr>
            <a:lvl5pPr lvl="4" algn="ctr">
              <a:spcBef>
                <a:spcPts val="0"/>
              </a:spcBef>
              <a:spcAft>
                <a:spcPts val="0"/>
              </a:spcAft>
              <a:buClr>
                <a:schemeClr val="lt2"/>
              </a:buClr>
              <a:buSzPts val="5600"/>
              <a:buNone/>
              <a:defRPr>
                <a:solidFill>
                  <a:schemeClr val="lt2"/>
                </a:solidFill>
              </a:defRPr>
            </a:lvl5pPr>
            <a:lvl6pPr lvl="5" algn="ctr">
              <a:spcBef>
                <a:spcPts val="0"/>
              </a:spcBef>
              <a:spcAft>
                <a:spcPts val="0"/>
              </a:spcAft>
              <a:buClr>
                <a:schemeClr val="lt2"/>
              </a:buClr>
              <a:buSzPts val="5600"/>
              <a:buNone/>
              <a:defRPr>
                <a:solidFill>
                  <a:schemeClr val="lt2"/>
                </a:solidFill>
              </a:defRPr>
            </a:lvl6pPr>
            <a:lvl7pPr lvl="6" algn="ctr">
              <a:spcBef>
                <a:spcPts val="0"/>
              </a:spcBef>
              <a:spcAft>
                <a:spcPts val="0"/>
              </a:spcAft>
              <a:buClr>
                <a:schemeClr val="lt2"/>
              </a:buClr>
              <a:buSzPts val="5600"/>
              <a:buNone/>
              <a:defRPr>
                <a:solidFill>
                  <a:schemeClr val="lt2"/>
                </a:solidFill>
              </a:defRPr>
            </a:lvl7pPr>
            <a:lvl8pPr lvl="7" algn="ctr">
              <a:spcBef>
                <a:spcPts val="0"/>
              </a:spcBef>
              <a:spcAft>
                <a:spcPts val="0"/>
              </a:spcAft>
              <a:buClr>
                <a:schemeClr val="lt2"/>
              </a:buClr>
              <a:buSzPts val="5600"/>
              <a:buNone/>
              <a:defRPr>
                <a:solidFill>
                  <a:schemeClr val="lt2"/>
                </a:solidFill>
              </a:defRPr>
            </a:lvl8pPr>
            <a:lvl9pPr lvl="8" algn="ctr">
              <a:spcBef>
                <a:spcPts val="0"/>
              </a:spcBef>
              <a:spcAft>
                <a:spcPts val="0"/>
              </a:spcAft>
              <a:buClr>
                <a:schemeClr val="lt2"/>
              </a:buClr>
              <a:buSzPts val="5600"/>
              <a:buNone/>
              <a:defRPr>
                <a:solidFill>
                  <a:schemeClr val="lt2"/>
                </a:solidFill>
              </a:defRPr>
            </a:lvl9pPr>
          </a:lstStyle>
          <a:p>
            <a:endParaRPr/>
          </a:p>
        </p:txBody>
      </p:sp>
      <p:sp>
        <p:nvSpPr>
          <p:cNvPr id="49" name="Google Shape;49;p9"/>
          <p:cNvSpPr txBox="1">
            <a:spLocks noGrp="1"/>
          </p:cNvSpPr>
          <p:nvPr>
            <p:ph type="subTitle" idx="1"/>
          </p:nvPr>
        </p:nvSpPr>
        <p:spPr>
          <a:xfrm>
            <a:off x="354000" y="3692001"/>
            <a:ext cx="5393700" cy="2098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200"/>
              <a:buFont typeface="Economica"/>
              <a:buNone/>
              <a:defRPr sz="3200">
                <a:latin typeface="Economica"/>
                <a:ea typeface="Economica"/>
                <a:cs typeface="Economica"/>
                <a:sym typeface="Economica"/>
              </a:defRPr>
            </a:lvl1pPr>
            <a:lvl2pPr lvl="1" algn="ctr">
              <a:lnSpc>
                <a:spcPct val="100000"/>
              </a:lnSpc>
              <a:spcBef>
                <a:spcPts val="0"/>
              </a:spcBef>
              <a:spcAft>
                <a:spcPts val="0"/>
              </a:spcAft>
              <a:buSzPts val="3200"/>
              <a:buFont typeface="Economica"/>
              <a:buNone/>
              <a:defRPr sz="3200">
                <a:latin typeface="Economica"/>
                <a:ea typeface="Economica"/>
                <a:cs typeface="Economica"/>
                <a:sym typeface="Economica"/>
              </a:defRPr>
            </a:lvl2pPr>
            <a:lvl3pPr lvl="2" algn="ctr">
              <a:lnSpc>
                <a:spcPct val="100000"/>
              </a:lnSpc>
              <a:spcBef>
                <a:spcPts val="0"/>
              </a:spcBef>
              <a:spcAft>
                <a:spcPts val="0"/>
              </a:spcAft>
              <a:buSzPts val="3200"/>
              <a:buFont typeface="Economica"/>
              <a:buNone/>
              <a:defRPr sz="3200">
                <a:latin typeface="Economica"/>
                <a:ea typeface="Economica"/>
                <a:cs typeface="Economica"/>
                <a:sym typeface="Economica"/>
              </a:defRPr>
            </a:lvl3pPr>
            <a:lvl4pPr lvl="3" algn="ctr">
              <a:lnSpc>
                <a:spcPct val="100000"/>
              </a:lnSpc>
              <a:spcBef>
                <a:spcPts val="0"/>
              </a:spcBef>
              <a:spcAft>
                <a:spcPts val="0"/>
              </a:spcAft>
              <a:buSzPts val="3200"/>
              <a:buFont typeface="Economica"/>
              <a:buNone/>
              <a:defRPr sz="3200">
                <a:latin typeface="Economica"/>
                <a:ea typeface="Economica"/>
                <a:cs typeface="Economica"/>
                <a:sym typeface="Economica"/>
              </a:defRPr>
            </a:lvl4pPr>
            <a:lvl5pPr lvl="4" algn="ctr">
              <a:lnSpc>
                <a:spcPct val="100000"/>
              </a:lnSpc>
              <a:spcBef>
                <a:spcPts val="0"/>
              </a:spcBef>
              <a:spcAft>
                <a:spcPts val="0"/>
              </a:spcAft>
              <a:buSzPts val="3200"/>
              <a:buFont typeface="Economica"/>
              <a:buNone/>
              <a:defRPr sz="3200">
                <a:latin typeface="Economica"/>
                <a:ea typeface="Economica"/>
                <a:cs typeface="Economica"/>
                <a:sym typeface="Economica"/>
              </a:defRPr>
            </a:lvl5pPr>
            <a:lvl6pPr lvl="5" algn="ctr">
              <a:lnSpc>
                <a:spcPct val="100000"/>
              </a:lnSpc>
              <a:spcBef>
                <a:spcPts val="0"/>
              </a:spcBef>
              <a:spcAft>
                <a:spcPts val="0"/>
              </a:spcAft>
              <a:buSzPts val="3200"/>
              <a:buFont typeface="Economica"/>
              <a:buNone/>
              <a:defRPr sz="3200">
                <a:latin typeface="Economica"/>
                <a:ea typeface="Economica"/>
                <a:cs typeface="Economica"/>
                <a:sym typeface="Economica"/>
              </a:defRPr>
            </a:lvl6pPr>
            <a:lvl7pPr lvl="6" algn="ctr">
              <a:lnSpc>
                <a:spcPct val="100000"/>
              </a:lnSpc>
              <a:spcBef>
                <a:spcPts val="0"/>
              </a:spcBef>
              <a:spcAft>
                <a:spcPts val="0"/>
              </a:spcAft>
              <a:buSzPts val="3200"/>
              <a:buFont typeface="Economica"/>
              <a:buNone/>
              <a:defRPr sz="3200">
                <a:latin typeface="Economica"/>
                <a:ea typeface="Economica"/>
                <a:cs typeface="Economica"/>
                <a:sym typeface="Economica"/>
              </a:defRPr>
            </a:lvl7pPr>
            <a:lvl8pPr lvl="7" algn="ctr">
              <a:lnSpc>
                <a:spcPct val="100000"/>
              </a:lnSpc>
              <a:spcBef>
                <a:spcPts val="0"/>
              </a:spcBef>
              <a:spcAft>
                <a:spcPts val="0"/>
              </a:spcAft>
              <a:buSzPts val="3200"/>
              <a:buFont typeface="Economica"/>
              <a:buNone/>
              <a:defRPr sz="3200">
                <a:latin typeface="Economica"/>
                <a:ea typeface="Economica"/>
                <a:cs typeface="Economica"/>
                <a:sym typeface="Economica"/>
              </a:defRPr>
            </a:lvl8pPr>
            <a:lvl9pPr lvl="8" algn="ctr">
              <a:lnSpc>
                <a:spcPct val="100000"/>
              </a:lnSpc>
              <a:spcBef>
                <a:spcPts val="0"/>
              </a:spcBef>
              <a:spcAft>
                <a:spcPts val="0"/>
              </a:spcAft>
              <a:buSzPts val="3200"/>
              <a:buFont typeface="Economica"/>
              <a:buNone/>
              <a:defRPr sz="3200">
                <a:latin typeface="Economica"/>
                <a:ea typeface="Economica"/>
                <a:cs typeface="Economica"/>
                <a:sym typeface="Economica"/>
              </a:defRPr>
            </a:lvl9pPr>
          </a:lstStyle>
          <a:p>
            <a:endParaRPr/>
          </a:p>
        </p:txBody>
      </p:sp>
      <p:sp>
        <p:nvSpPr>
          <p:cNvPr id="50" name="Google Shape;50;p9"/>
          <p:cNvSpPr txBox="1">
            <a:spLocks noGrp="1"/>
          </p:cNvSpPr>
          <p:nvPr>
            <p:ph type="body" idx="2"/>
          </p:nvPr>
        </p:nvSpPr>
        <p:spPr>
          <a:xfrm>
            <a:off x="6586000" y="965600"/>
            <a:ext cx="5115900" cy="49269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Clr>
                <a:schemeClr val="lt1"/>
              </a:buClr>
              <a:buSzPts val="2400"/>
              <a:buChar char="●"/>
              <a:defRPr>
                <a:solidFill>
                  <a:schemeClr val="lt1"/>
                </a:solidFill>
              </a:defRPr>
            </a:lvl1pPr>
            <a:lvl2pPr marL="914400" lvl="1" indent="-349250">
              <a:spcBef>
                <a:spcPts val="0"/>
              </a:spcBef>
              <a:spcAft>
                <a:spcPts val="0"/>
              </a:spcAft>
              <a:buClr>
                <a:schemeClr val="lt1"/>
              </a:buClr>
              <a:buSzPts val="1900"/>
              <a:buChar char="○"/>
              <a:defRPr>
                <a:solidFill>
                  <a:schemeClr val="lt1"/>
                </a:solidFill>
              </a:defRPr>
            </a:lvl2pPr>
            <a:lvl3pPr marL="1371600" lvl="2" indent="-349250">
              <a:spcBef>
                <a:spcPts val="0"/>
              </a:spcBef>
              <a:spcAft>
                <a:spcPts val="0"/>
              </a:spcAft>
              <a:buClr>
                <a:schemeClr val="lt1"/>
              </a:buClr>
              <a:buSzPts val="1900"/>
              <a:buChar char="■"/>
              <a:defRPr>
                <a:solidFill>
                  <a:schemeClr val="lt1"/>
                </a:solidFill>
              </a:defRPr>
            </a:lvl3pPr>
            <a:lvl4pPr marL="1828800" lvl="3" indent="-349250">
              <a:spcBef>
                <a:spcPts val="0"/>
              </a:spcBef>
              <a:spcAft>
                <a:spcPts val="0"/>
              </a:spcAft>
              <a:buClr>
                <a:schemeClr val="lt1"/>
              </a:buClr>
              <a:buSzPts val="1900"/>
              <a:buChar char="●"/>
              <a:defRPr>
                <a:solidFill>
                  <a:schemeClr val="lt1"/>
                </a:solidFill>
              </a:defRPr>
            </a:lvl4pPr>
            <a:lvl5pPr marL="2286000" lvl="4" indent="-349250">
              <a:spcBef>
                <a:spcPts val="0"/>
              </a:spcBef>
              <a:spcAft>
                <a:spcPts val="0"/>
              </a:spcAft>
              <a:buClr>
                <a:schemeClr val="lt1"/>
              </a:buClr>
              <a:buSzPts val="1900"/>
              <a:buChar char="○"/>
              <a:defRPr>
                <a:solidFill>
                  <a:schemeClr val="lt1"/>
                </a:solidFill>
              </a:defRPr>
            </a:lvl5pPr>
            <a:lvl6pPr marL="2743200" lvl="5" indent="-349250">
              <a:spcBef>
                <a:spcPts val="0"/>
              </a:spcBef>
              <a:spcAft>
                <a:spcPts val="0"/>
              </a:spcAft>
              <a:buClr>
                <a:schemeClr val="lt1"/>
              </a:buClr>
              <a:buSzPts val="1900"/>
              <a:buChar char="■"/>
              <a:defRPr>
                <a:solidFill>
                  <a:schemeClr val="lt1"/>
                </a:solidFill>
              </a:defRPr>
            </a:lvl6pPr>
            <a:lvl7pPr marL="3200400" lvl="6" indent="-349250">
              <a:spcBef>
                <a:spcPts val="0"/>
              </a:spcBef>
              <a:spcAft>
                <a:spcPts val="0"/>
              </a:spcAft>
              <a:buClr>
                <a:schemeClr val="lt1"/>
              </a:buClr>
              <a:buSzPts val="1900"/>
              <a:buChar char="●"/>
              <a:defRPr>
                <a:solidFill>
                  <a:schemeClr val="lt1"/>
                </a:solidFill>
              </a:defRPr>
            </a:lvl7pPr>
            <a:lvl8pPr marL="3657600" lvl="7" indent="-349250">
              <a:spcBef>
                <a:spcPts val="0"/>
              </a:spcBef>
              <a:spcAft>
                <a:spcPts val="0"/>
              </a:spcAft>
              <a:buClr>
                <a:schemeClr val="lt1"/>
              </a:buClr>
              <a:buSzPts val="1900"/>
              <a:buChar char="○"/>
              <a:defRPr>
                <a:solidFill>
                  <a:schemeClr val="lt1"/>
                </a:solidFill>
              </a:defRPr>
            </a:lvl8pPr>
            <a:lvl9pPr marL="4114800" lvl="8" indent="-349250">
              <a:spcBef>
                <a:spcPts val="0"/>
              </a:spcBef>
              <a:spcAft>
                <a:spcPts val="0"/>
              </a:spcAft>
              <a:buClr>
                <a:schemeClr val="lt1"/>
              </a:buClr>
              <a:buSzPts val="1900"/>
              <a:buChar char="■"/>
              <a:defRPr>
                <a:solidFill>
                  <a:schemeClr val="lt1"/>
                </a:solidFill>
              </a:defRPr>
            </a:lvl9pPr>
          </a:lstStyle>
          <a:p>
            <a:endParaRPr/>
          </a:p>
        </p:txBody>
      </p:sp>
      <p:sp>
        <p:nvSpPr>
          <p:cNvPr id="51" name="Google Shape;51;p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426000" y="5625233"/>
            <a:ext cx="7998300" cy="7983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3200"/>
              <a:buFont typeface="Economica"/>
              <a:buNone/>
              <a:defRPr sz="3200">
                <a:latin typeface="Economica"/>
                <a:ea typeface="Economica"/>
                <a:cs typeface="Economica"/>
                <a:sym typeface="Economica"/>
              </a:defRPr>
            </a:lvl1pPr>
          </a:lstStyle>
          <a:p>
            <a:endParaRPr/>
          </a:p>
        </p:txBody>
      </p:sp>
      <p:sp>
        <p:nvSpPr>
          <p:cNvPr id="54" name="Google Shape;54;p1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415600" y="1276167"/>
            <a:ext cx="11360700" cy="28383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lt2"/>
              </a:buClr>
              <a:buSzPts val="21300"/>
              <a:buNone/>
              <a:defRPr sz="21300">
                <a:solidFill>
                  <a:schemeClr val="lt2"/>
                </a:solidFill>
              </a:defRPr>
            </a:lvl1pPr>
            <a:lvl2pPr lvl="1" algn="ctr">
              <a:spcBef>
                <a:spcPts val="0"/>
              </a:spcBef>
              <a:spcAft>
                <a:spcPts val="0"/>
              </a:spcAft>
              <a:buClr>
                <a:schemeClr val="lt2"/>
              </a:buClr>
              <a:buSzPts val="21300"/>
              <a:buNone/>
              <a:defRPr sz="21300">
                <a:solidFill>
                  <a:schemeClr val="lt2"/>
                </a:solidFill>
              </a:defRPr>
            </a:lvl2pPr>
            <a:lvl3pPr lvl="2" algn="ctr">
              <a:spcBef>
                <a:spcPts val="0"/>
              </a:spcBef>
              <a:spcAft>
                <a:spcPts val="0"/>
              </a:spcAft>
              <a:buClr>
                <a:schemeClr val="lt2"/>
              </a:buClr>
              <a:buSzPts val="21300"/>
              <a:buNone/>
              <a:defRPr sz="21300">
                <a:solidFill>
                  <a:schemeClr val="lt2"/>
                </a:solidFill>
              </a:defRPr>
            </a:lvl3pPr>
            <a:lvl4pPr lvl="3" algn="ctr">
              <a:spcBef>
                <a:spcPts val="0"/>
              </a:spcBef>
              <a:spcAft>
                <a:spcPts val="0"/>
              </a:spcAft>
              <a:buClr>
                <a:schemeClr val="lt2"/>
              </a:buClr>
              <a:buSzPts val="21300"/>
              <a:buNone/>
              <a:defRPr sz="21300">
                <a:solidFill>
                  <a:schemeClr val="lt2"/>
                </a:solidFill>
              </a:defRPr>
            </a:lvl4pPr>
            <a:lvl5pPr lvl="4" algn="ctr">
              <a:spcBef>
                <a:spcPts val="0"/>
              </a:spcBef>
              <a:spcAft>
                <a:spcPts val="0"/>
              </a:spcAft>
              <a:buClr>
                <a:schemeClr val="lt2"/>
              </a:buClr>
              <a:buSzPts val="21300"/>
              <a:buNone/>
              <a:defRPr sz="21300">
                <a:solidFill>
                  <a:schemeClr val="lt2"/>
                </a:solidFill>
              </a:defRPr>
            </a:lvl5pPr>
            <a:lvl6pPr lvl="5" algn="ctr">
              <a:spcBef>
                <a:spcPts val="0"/>
              </a:spcBef>
              <a:spcAft>
                <a:spcPts val="0"/>
              </a:spcAft>
              <a:buClr>
                <a:schemeClr val="lt2"/>
              </a:buClr>
              <a:buSzPts val="21300"/>
              <a:buNone/>
              <a:defRPr sz="21300">
                <a:solidFill>
                  <a:schemeClr val="lt2"/>
                </a:solidFill>
              </a:defRPr>
            </a:lvl6pPr>
            <a:lvl7pPr lvl="6" algn="ctr">
              <a:spcBef>
                <a:spcPts val="0"/>
              </a:spcBef>
              <a:spcAft>
                <a:spcPts val="0"/>
              </a:spcAft>
              <a:buClr>
                <a:schemeClr val="lt2"/>
              </a:buClr>
              <a:buSzPts val="21300"/>
              <a:buNone/>
              <a:defRPr sz="21300">
                <a:solidFill>
                  <a:schemeClr val="lt2"/>
                </a:solidFill>
              </a:defRPr>
            </a:lvl7pPr>
            <a:lvl8pPr lvl="7" algn="ctr">
              <a:spcBef>
                <a:spcPts val="0"/>
              </a:spcBef>
              <a:spcAft>
                <a:spcPts val="0"/>
              </a:spcAft>
              <a:buClr>
                <a:schemeClr val="lt2"/>
              </a:buClr>
              <a:buSzPts val="21300"/>
              <a:buNone/>
              <a:defRPr sz="21300">
                <a:solidFill>
                  <a:schemeClr val="lt2"/>
                </a:solidFill>
              </a:defRPr>
            </a:lvl8pPr>
            <a:lvl9pPr lvl="8" algn="ctr">
              <a:spcBef>
                <a:spcPts val="0"/>
              </a:spcBef>
              <a:spcAft>
                <a:spcPts val="0"/>
              </a:spcAft>
              <a:buClr>
                <a:schemeClr val="lt2"/>
              </a:buClr>
              <a:buSzPts val="21300"/>
              <a:buNone/>
              <a:defRPr sz="21300">
                <a:solidFill>
                  <a:schemeClr val="lt2"/>
                </a:solidFill>
              </a:defRPr>
            </a:lvl9pPr>
          </a:lstStyle>
          <a:p>
            <a:r>
              <a:t>xx%</a:t>
            </a:r>
          </a:p>
        </p:txBody>
      </p:sp>
      <p:sp>
        <p:nvSpPr>
          <p:cNvPr id="58" name="Google Shape;58;p11"/>
          <p:cNvSpPr txBox="1">
            <a:spLocks noGrp="1"/>
          </p:cNvSpPr>
          <p:nvPr>
            <p:ph type="body" idx="1"/>
          </p:nvPr>
        </p:nvSpPr>
        <p:spPr>
          <a:xfrm>
            <a:off x="415600" y="4216000"/>
            <a:ext cx="11360700" cy="14289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9" name="Google Shape;59;p1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62"/>
        <p:cNvGrpSpPr/>
        <p:nvPr/>
      </p:nvGrpSpPr>
      <p:grpSpPr>
        <a:xfrm>
          <a:off x="0" y="0"/>
          <a:ext cx="0" cy="0"/>
          <a:chOff x="0" y="0"/>
          <a:chExt cx="0" cy="0"/>
        </a:xfrm>
      </p:grpSpPr>
      <p:sp>
        <p:nvSpPr>
          <p:cNvPr id="63" name="Google Shape;63;p13"/>
          <p:cNvSpPr txBox="1">
            <a:spLocks noGrp="1"/>
          </p:cNvSpPr>
          <p:nvPr>
            <p:ph type="title"/>
          </p:nvPr>
        </p:nvSpPr>
        <p:spPr>
          <a:xfrm>
            <a:off x="2231136" y="964692"/>
            <a:ext cx="7729800" cy="118860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rtl="0">
              <a:lnSpc>
                <a:spcPct val="90000"/>
              </a:lnSpc>
              <a:spcBef>
                <a:spcPts val="0"/>
              </a:spcBef>
              <a:spcAft>
                <a:spcPts val="0"/>
              </a:spcAft>
              <a:buClr>
                <a:srgbClr val="262626"/>
              </a:buClr>
              <a:buSzPts val="1800"/>
              <a:buNone/>
              <a:defRPr/>
            </a:lvl1pPr>
            <a:lvl2pPr lvl="1" rtl="0">
              <a:spcBef>
                <a:spcPts val="0"/>
              </a:spcBef>
              <a:spcAft>
                <a:spcPts val="0"/>
              </a:spcAft>
              <a:buSzPts val="5600"/>
              <a:buNone/>
              <a:defRPr/>
            </a:lvl2pPr>
            <a:lvl3pPr lvl="2" rtl="0">
              <a:spcBef>
                <a:spcPts val="0"/>
              </a:spcBef>
              <a:spcAft>
                <a:spcPts val="0"/>
              </a:spcAft>
              <a:buSzPts val="5600"/>
              <a:buNone/>
              <a:defRPr/>
            </a:lvl3pPr>
            <a:lvl4pPr lvl="3" rtl="0">
              <a:spcBef>
                <a:spcPts val="0"/>
              </a:spcBef>
              <a:spcAft>
                <a:spcPts val="0"/>
              </a:spcAft>
              <a:buSzPts val="5600"/>
              <a:buNone/>
              <a:defRPr/>
            </a:lvl4pPr>
            <a:lvl5pPr lvl="4" rtl="0">
              <a:spcBef>
                <a:spcPts val="0"/>
              </a:spcBef>
              <a:spcAft>
                <a:spcPts val="0"/>
              </a:spcAft>
              <a:buSzPts val="5600"/>
              <a:buNone/>
              <a:defRPr/>
            </a:lvl5pPr>
            <a:lvl6pPr lvl="5" rtl="0">
              <a:spcBef>
                <a:spcPts val="0"/>
              </a:spcBef>
              <a:spcAft>
                <a:spcPts val="0"/>
              </a:spcAft>
              <a:buSzPts val="5600"/>
              <a:buNone/>
              <a:defRPr/>
            </a:lvl6pPr>
            <a:lvl7pPr lvl="6" rtl="0">
              <a:spcBef>
                <a:spcPts val="0"/>
              </a:spcBef>
              <a:spcAft>
                <a:spcPts val="0"/>
              </a:spcAft>
              <a:buSzPts val="5600"/>
              <a:buNone/>
              <a:defRPr/>
            </a:lvl7pPr>
            <a:lvl8pPr lvl="7" rtl="0">
              <a:spcBef>
                <a:spcPts val="0"/>
              </a:spcBef>
              <a:spcAft>
                <a:spcPts val="0"/>
              </a:spcAft>
              <a:buSzPts val="5600"/>
              <a:buNone/>
              <a:defRPr/>
            </a:lvl8pPr>
            <a:lvl9pPr lvl="8" rtl="0">
              <a:spcBef>
                <a:spcPts val="0"/>
              </a:spcBef>
              <a:spcAft>
                <a:spcPts val="0"/>
              </a:spcAft>
              <a:buSzPts val="5600"/>
              <a:buNone/>
              <a:defRPr/>
            </a:lvl9pPr>
          </a:lstStyle>
          <a:p>
            <a:endParaRPr/>
          </a:p>
        </p:txBody>
      </p:sp>
      <p:sp>
        <p:nvSpPr>
          <p:cNvPr id="64" name="Google Shape;64;p13"/>
          <p:cNvSpPr txBox="1">
            <a:spLocks noGrp="1"/>
          </p:cNvSpPr>
          <p:nvPr>
            <p:ph type="body" idx="1"/>
          </p:nvPr>
        </p:nvSpPr>
        <p:spPr>
          <a:xfrm>
            <a:off x="2231136" y="2638044"/>
            <a:ext cx="7729800" cy="31020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1000"/>
              </a:spcBef>
              <a:spcAft>
                <a:spcPts val="0"/>
              </a:spcAft>
              <a:buSzPts val="1800"/>
              <a:buChar char="●"/>
              <a:defRPr/>
            </a:lvl1pPr>
            <a:lvl2pPr marL="914400" lvl="1" indent="-342900" algn="l" rtl="0">
              <a:lnSpc>
                <a:spcPct val="100000"/>
              </a:lnSpc>
              <a:spcBef>
                <a:spcPts val="1600"/>
              </a:spcBef>
              <a:spcAft>
                <a:spcPts val="0"/>
              </a:spcAft>
              <a:buSzPts val="1800"/>
              <a:buChar char="○"/>
              <a:defRPr/>
            </a:lvl2pPr>
            <a:lvl3pPr marL="1371600" lvl="2" indent="-342900" algn="l" rtl="0">
              <a:lnSpc>
                <a:spcPct val="100000"/>
              </a:lnSpc>
              <a:spcBef>
                <a:spcPts val="1600"/>
              </a:spcBef>
              <a:spcAft>
                <a:spcPts val="0"/>
              </a:spcAft>
              <a:buSzPts val="1800"/>
              <a:buChar char="■"/>
              <a:defRPr/>
            </a:lvl3pPr>
            <a:lvl4pPr marL="1828800" lvl="3" indent="-342900" algn="l" rtl="0">
              <a:lnSpc>
                <a:spcPct val="100000"/>
              </a:lnSpc>
              <a:spcBef>
                <a:spcPts val="1600"/>
              </a:spcBef>
              <a:spcAft>
                <a:spcPts val="0"/>
              </a:spcAft>
              <a:buSzPts val="1800"/>
              <a:buChar char="●"/>
              <a:defRPr/>
            </a:lvl4pPr>
            <a:lvl5pPr marL="2286000" lvl="4" indent="-342900" algn="l" rtl="0">
              <a:lnSpc>
                <a:spcPct val="100000"/>
              </a:lnSpc>
              <a:spcBef>
                <a:spcPts val="1600"/>
              </a:spcBef>
              <a:spcAft>
                <a:spcPts val="0"/>
              </a:spcAft>
              <a:buSzPts val="1800"/>
              <a:buChar char="○"/>
              <a:defRPr/>
            </a:lvl5pPr>
            <a:lvl6pPr marL="2743200" lvl="5" indent="-342900" algn="l" rtl="0">
              <a:lnSpc>
                <a:spcPct val="100000"/>
              </a:lnSpc>
              <a:spcBef>
                <a:spcPts val="1600"/>
              </a:spcBef>
              <a:spcAft>
                <a:spcPts val="0"/>
              </a:spcAft>
              <a:buSzPts val="1800"/>
              <a:buChar char="■"/>
              <a:defRPr/>
            </a:lvl6pPr>
            <a:lvl7pPr marL="3200400" lvl="6" indent="-342900" algn="l" rtl="0">
              <a:lnSpc>
                <a:spcPct val="100000"/>
              </a:lnSpc>
              <a:spcBef>
                <a:spcPts val="1600"/>
              </a:spcBef>
              <a:spcAft>
                <a:spcPts val="0"/>
              </a:spcAft>
              <a:buSzPts val="1800"/>
              <a:buChar char="●"/>
              <a:defRPr/>
            </a:lvl7pPr>
            <a:lvl8pPr marL="3657600" lvl="7" indent="-342900" algn="l" rtl="0">
              <a:lnSpc>
                <a:spcPct val="100000"/>
              </a:lnSpc>
              <a:spcBef>
                <a:spcPts val="1600"/>
              </a:spcBef>
              <a:spcAft>
                <a:spcPts val="0"/>
              </a:spcAft>
              <a:buSzPts val="1800"/>
              <a:buChar char="○"/>
              <a:defRPr/>
            </a:lvl8pPr>
            <a:lvl9pPr marL="4114800" lvl="8" indent="-342900" algn="l" rtl="0">
              <a:lnSpc>
                <a:spcPct val="100000"/>
              </a:lnSpc>
              <a:spcBef>
                <a:spcPts val="1600"/>
              </a:spcBef>
              <a:spcAft>
                <a:spcPts val="1600"/>
              </a:spcAft>
              <a:buSzPts val="1800"/>
              <a:buChar char="■"/>
              <a:defRPr/>
            </a:lvl9pPr>
          </a:lstStyle>
          <a:p>
            <a:endParaRPr/>
          </a:p>
        </p:txBody>
      </p:sp>
      <p:sp>
        <p:nvSpPr>
          <p:cNvPr id="65" name="Google Shape;65;p13"/>
          <p:cNvSpPr txBox="1">
            <a:spLocks noGrp="1"/>
          </p:cNvSpPr>
          <p:nvPr>
            <p:ph type="dt" idx="10"/>
          </p:nvPr>
        </p:nvSpPr>
        <p:spPr>
          <a:xfrm>
            <a:off x="7821429" y="6238816"/>
            <a:ext cx="2753700" cy="3240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p13"/>
          <p:cNvSpPr txBox="1">
            <a:spLocks noGrp="1"/>
          </p:cNvSpPr>
          <p:nvPr>
            <p:ph type="ftr" idx="11"/>
          </p:nvPr>
        </p:nvSpPr>
        <p:spPr>
          <a:xfrm>
            <a:off x="1600200" y="6236208"/>
            <a:ext cx="5901300" cy="320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7" name="Google Shape;67;p13"/>
          <p:cNvSpPr>
            <a:spLocks noGrp="1"/>
          </p:cNvSpPr>
          <p:nvPr>
            <p:ph type="sldNum" idx="12"/>
          </p:nvPr>
        </p:nvSpPr>
        <p:spPr>
          <a:xfrm>
            <a:off x="10758922" y="6217920"/>
            <a:ext cx="365700" cy="365700"/>
          </a:xfrm>
          <a:prstGeom prst="ellipse">
            <a:avLst/>
          </a:prstGeom>
          <a:solidFill>
            <a:srgbClr val="1D1D1D">
              <a:alpha val="69800"/>
            </a:srgbClr>
          </a:solidFill>
          <a:ln>
            <a:noFill/>
          </a:ln>
        </p:spPr>
        <p:txBody>
          <a:bodyPr spcFirstLastPara="1" wrap="square" lIns="18275" tIns="45700" rIns="18275" bIns="45700" anchor="ctr" anchorCtr="0">
            <a:normAutofit lnSpcReduction="20000"/>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luxe">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15600" y="421233"/>
            <a:ext cx="11360700" cy="1108500"/>
          </a:xfrm>
          <a:prstGeom prst="rect">
            <a:avLst/>
          </a:prstGeom>
          <a:noFill/>
          <a:ln>
            <a:noFill/>
          </a:ln>
        </p:spPr>
        <p:txBody>
          <a:bodyPr spcFirstLastPara="1" wrap="square" lIns="121900" tIns="121900" rIns="121900" bIns="121900" anchor="b" anchorCtr="0">
            <a:normAutofit/>
          </a:bodyPr>
          <a:lstStyle>
            <a:lvl1pPr lvl="0">
              <a:spcBef>
                <a:spcPts val="0"/>
              </a:spcBef>
              <a:spcAft>
                <a:spcPts val="0"/>
              </a:spcAft>
              <a:buClr>
                <a:schemeClr val="dk1"/>
              </a:buClr>
              <a:buSzPts val="5600"/>
              <a:buFont typeface="Economica"/>
              <a:buNone/>
              <a:defRPr sz="5600">
                <a:solidFill>
                  <a:schemeClr val="dk1"/>
                </a:solidFill>
                <a:latin typeface="Economica"/>
                <a:ea typeface="Economica"/>
                <a:cs typeface="Economica"/>
                <a:sym typeface="Economica"/>
              </a:defRPr>
            </a:lvl1pPr>
            <a:lvl2pPr lvl="1">
              <a:spcBef>
                <a:spcPts val="0"/>
              </a:spcBef>
              <a:spcAft>
                <a:spcPts val="0"/>
              </a:spcAft>
              <a:buClr>
                <a:schemeClr val="dk1"/>
              </a:buClr>
              <a:buSzPts val="5600"/>
              <a:buFont typeface="Economica"/>
              <a:buNone/>
              <a:defRPr sz="5600">
                <a:solidFill>
                  <a:schemeClr val="dk1"/>
                </a:solidFill>
                <a:latin typeface="Economica"/>
                <a:ea typeface="Economica"/>
                <a:cs typeface="Economica"/>
                <a:sym typeface="Economica"/>
              </a:defRPr>
            </a:lvl2pPr>
            <a:lvl3pPr lvl="2">
              <a:spcBef>
                <a:spcPts val="0"/>
              </a:spcBef>
              <a:spcAft>
                <a:spcPts val="0"/>
              </a:spcAft>
              <a:buClr>
                <a:schemeClr val="dk1"/>
              </a:buClr>
              <a:buSzPts val="5600"/>
              <a:buFont typeface="Economica"/>
              <a:buNone/>
              <a:defRPr sz="5600">
                <a:solidFill>
                  <a:schemeClr val="dk1"/>
                </a:solidFill>
                <a:latin typeface="Economica"/>
                <a:ea typeface="Economica"/>
                <a:cs typeface="Economica"/>
                <a:sym typeface="Economica"/>
              </a:defRPr>
            </a:lvl3pPr>
            <a:lvl4pPr lvl="3">
              <a:spcBef>
                <a:spcPts val="0"/>
              </a:spcBef>
              <a:spcAft>
                <a:spcPts val="0"/>
              </a:spcAft>
              <a:buClr>
                <a:schemeClr val="dk1"/>
              </a:buClr>
              <a:buSzPts val="5600"/>
              <a:buFont typeface="Economica"/>
              <a:buNone/>
              <a:defRPr sz="5600">
                <a:solidFill>
                  <a:schemeClr val="dk1"/>
                </a:solidFill>
                <a:latin typeface="Economica"/>
                <a:ea typeface="Economica"/>
                <a:cs typeface="Economica"/>
                <a:sym typeface="Economica"/>
              </a:defRPr>
            </a:lvl4pPr>
            <a:lvl5pPr lvl="4">
              <a:spcBef>
                <a:spcPts val="0"/>
              </a:spcBef>
              <a:spcAft>
                <a:spcPts val="0"/>
              </a:spcAft>
              <a:buClr>
                <a:schemeClr val="dk1"/>
              </a:buClr>
              <a:buSzPts val="5600"/>
              <a:buFont typeface="Economica"/>
              <a:buNone/>
              <a:defRPr sz="5600">
                <a:solidFill>
                  <a:schemeClr val="dk1"/>
                </a:solidFill>
                <a:latin typeface="Economica"/>
                <a:ea typeface="Economica"/>
                <a:cs typeface="Economica"/>
                <a:sym typeface="Economica"/>
              </a:defRPr>
            </a:lvl5pPr>
            <a:lvl6pPr lvl="5">
              <a:spcBef>
                <a:spcPts val="0"/>
              </a:spcBef>
              <a:spcAft>
                <a:spcPts val="0"/>
              </a:spcAft>
              <a:buClr>
                <a:schemeClr val="dk1"/>
              </a:buClr>
              <a:buSzPts val="5600"/>
              <a:buFont typeface="Economica"/>
              <a:buNone/>
              <a:defRPr sz="5600">
                <a:solidFill>
                  <a:schemeClr val="dk1"/>
                </a:solidFill>
                <a:latin typeface="Economica"/>
                <a:ea typeface="Economica"/>
                <a:cs typeface="Economica"/>
                <a:sym typeface="Economica"/>
              </a:defRPr>
            </a:lvl6pPr>
            <a:lvl7pPr lvl="6">
              <a:spcBef>
                <a:spcPts val="0"/>
              </a:spcBef>
              <a:spcAft>
                <a:spcPts val="0"/>
              </a:spcAft>
              <a:buClr>
                <a:schemeClr val="dk1"/>
              </a:buClr>
              <a:buSzPts val="5600"/>
              <a:buFont typeface="Economica"/>
              <a:buNone/>
              <a:defRPr sz="5600">
                <a:solidFill>
                  <a:schemeClr val="dk1"/>
                </a:solidFill>
                <a:latin typeface="Economica"/>
                <a:ea typeface="Economica"/>
                <a:cs typeface="Economica"/>
                <a:sym typeface="Economica"/>
              </a:defRPr>
            </a:lvl7pPr>
            <a:lvl8pPr lvl="7">
              <a:spcBef>
                <a:spcPts val="0"/>
              </a:spcBef>
              <a:spcAft>
                <a:spcPts val="0"/>
              </a:spcAft>
              <a:buClr>
                <a:schemeClr val="dk1"/>
              </a:buClr>
              <a:buSzPts val="5600"/>
              <a:buFont typeface="Economica"/>
              <a:buNone/>
              <a:defRPr sz="5600">
                <a:solidFill>
                  <a:schemeClr val="dk1"/>
                </a:solidFill>
                <a:latin typeface="Economica"/>
                <a:ea typeface="Economica"/>
                <a:cs typeface="Economica"/>
                <a:sym typeface="Economica"/>
              </a:defRPr>
            </a:lvl8pPr>
            <a:lvl9pPr lvl="8">
              <a:spcBef>
                <a:spcPts val="0"/>
              </a:spcBef>
              <a:spcAft>
                <a:spcPts val="0"/>
              </a:spcAft>
              <a:buClr>
                <a:schemeClr val="dk1"/>
              </a:buClr>
              <a:buSzPts val="5600"/>
              <a:buFont typeface="Economica"/>
              <a:buNone/>
              <a:defRPr sz="5600">
                <a:solidFill>
                  <a:schemeClr val="dk1"/>
                </a:solidFill>
                <a:latin typeface="Economica"/>
                <a:ea typeface="Economica"/>
                <a:cs typeface="Economica"/>
                <a:sym typeface="Economica"/>
              </a:defRPr>
            </a:lvl9pPr>
          </a:lstStyle>
          <a:p>
            <a:endParaRPr/>
          </a:p>
        </p:txBody>
      </p:sp>
      <p:sp>
        <p:nvSpPr>
          <p:cNvPr id="11" name="Google Shape;11;p1"/>
          <p:cNvSpPr txBox="1">
            <a:spLocks noGrp="1"/>
          </p:cNvSpPr>
          <p:nvPr>
            <p:ph type="body" idx="1"/>
          </p:nvPr>
        </p:nvSpPr>
        <p:spPr>
          <a:xfrm>
            <a:off x="415600" y="1633633"/>
            <a:ext cx="11360700" cy="44721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1"/>
              </a:buClr>
              <a:buSzPts val="2400"/>
              <a:buFont typeface="Open Sans"/>
              <a:buChar char="●"/>
              <a:defRPr sz="2400">
                <a:solidFill>
                  <a:schemeClr val="dk1"/>
                </a:solidFill>
                <a:latin typeface="Open Sans"/>
                <a:ea typeface="Open Sans"/>
                <a:cs typeface="Open Sans"/>
                <a:sym typeface="Open Sans"/>
              </a:defRPr>
            </a:lvl1pPr>
            <a:lvl2pPr marL="914400" lvl="1" indent="-349250">
              <a:lnSpc>
                <a:spcPct val="115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2pPr>
            <a:lvl3pPr marL="1371600" lvl="2" indent="-349250">
              <a:lnSpc>
                <a:spcPct val="115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3pPr>
            <a:lvl4pPr marL="1828800" lvl="3" indent="-349250">
              <a:lnSpc>
                <a:spcPct val="115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4pPr>
            <a:lvl5pPr marL="2286000" lvl="4" indent="-349250">
              <a:lnSpc>
                <a:spcPct val="115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5pPr>
            <a:lvl6pPr marL="2743200" lvl="5" indent="-349250">
              <a:lnSpc>
                <a:spcPct val="115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6pPr>
            <a:lvl7pPr marL="3200400" lvl="6" indent="-349250">
              <a:lnSpc>
                <a:spcPct val="115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7pPr>
            <a:lvl8pPr marL="3657600" lvl="7" indent="-349250">
              <a:lnSpc>
                <a:spcPct val="115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8pPr>
            <a:lvl9pPr marL="4114800" lvl="8" indent="-349250">
              <a:lnSpc>
                <a:spcPct val="115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9pPr>
          </a:lstStyle>
          <a:p>
            <a:endParaRPr/>
          </a:p>
        </p:txBody>
      </p:sp>
      <p:sp>
        <p:nvSpPr>
          <p:cNvPr id="12" name="Google Shape;12;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1"/>
                </a:solidFill>
                <a:latin typeface="Economica"/>
                <a:ea typeface="Economica"/>
                <a:cs typeface="Economica"/>
                <a:sym typeface="Economica"/>
              </a:defRPr>
            </a:lvl1pPr>
            <a:lvl2pPr lvl="1" algn="r">
              <a:buNone/>
              <a:defRPr sz="1300">
                <a:solidFill>
                  <a:schemeClr val="dk1"/>
                </a:solidFill>
                <a:latin typeface="Economica"/>
                <a:ea typeface="Economica"/>
                <a:cs typeface="Economica"/>
                <a:sym typeface="Economica"/>
              </a:defRPr>
            </a:lvl2pPr>
            <a:lvl3pPr lvl="2" algn="r">
              <a:buNone/>
              <a:defRPr sz="1300">
                <a:solidFill>
                  <a:schemeClr val="dk1"/>
                </a:solidFill>
                <a:latin typeface="Economica"/>
                <a:ea typeface="Economica"/>
                <a:cs typeface="Economica"/>
                <a:sym typeface="Economica"/>
              </a:defRPr>
            </a:lvl3pPr>
            <a:lvl4pPr lvl="3" algn="r">
              <a:buNone/>
              <a:defRPr sz="1300">
                <a:solidFill>
                  <a:schemeClr val="dk1"/>
                </a:solidFill>
                <a:latin typeface="Economica"/>
                <a:ea typeface="Economica"/>
                <a:cs typeface="Economica"/>
                <a:sym typeface="Economica"/>
              </a:defRPr>
            </a:lvl4pPr>
            <a:lvl5pPr lvl="4" algn="r">
              <a:buNone/>
              <a:defRPr sz="1300">
                <a:solidFill>
                  <a:schemeClr val="dk1"/>
                </a:solidFill>
                <a:latin typeface="Economica"/>
                <a:ea typeface="Economica"/>
                <a:cs typeface="Economica"/>
                <a:sym typeface="Economica"/>
              </a:defRPr>
            </a:lvl5pPr>
            <a:lvl6pPr lvl="5" algn="r">
              <a:buNone/>
              <a:defRPr sz="1300">
                <a:solidFill>
                  <a:schemeClr val="dk1"/>
                </a:solidFill>
                <a:latin typeface="Economica"/>
                <a:ea typeface="Economica"/>
                <a:cs typeface="Economica"/>
                <a:sym typeface="Economica"/>
              </a:defRPr>
            </a:lvl6pPr>
            <a:lvl7pPr lvl="6" algn="r">
              <a:buNone/>
              <a:defRPr sz="1300">
                <a:solidFill>
                  <a:schemeClr val="dk1"/>
                </a:solidFill>
                <a:latin typeface="Economica"/>
                <a:ea typeface="Economica"/>
                <a:cs typeface="Economica"/>
                <a:sym typeface="Economica"/>
              </a:defRPr>
            </a:lvl7pPr>
            <a:lvl8pPr lvl="7" algn="r">
              <a:buNone/>
              <a:defRPr sz="1300">
                <a:solidFill>
                  <a:schemeClr val="dk1"/>
                </a:solidFill>
                <a:latin typeface="Economica"/>
                <a:ea typeface="Economica"/>
                <a:cs typeface="Economica"/>
                <a:sym typeface="Economica"/>
              </a:defRPr>
            </a:lvl8pPr>
            <a:lvl9pPr lvl="8" algn="r">
              <a:buNone/>
              <a:defRPr sz="1300">
                <a:solidFill>
                  <a:schemeClr val="dk1"/>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www.planalto.gov.br/ccivil_03/LEIS/L9717.htm#art8b"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hyperlink" Target="https://www.planalto.gov.br/ccivil_03/LEIS/L9717.htm#art8a"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www.gov.br/previdencia/pt-br/assuntos/previdencia-no-servico-publico/investimentos-do-rpps/arquivos/2020/instituicoes-financeiras-que-atendem-o-previsto-no-art-15-28-06-21.pdf" TargetMode="Externa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2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15.emf"/></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22.emf"/></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image" Target="../media/image25.jpeg"/></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26.jpeg"/></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2"/>
        <p:cNvGrpSpPr/>
        <p:nvPr/>
      </p:nvGrpSpPr>
      <p:grpSpPr>
        <a:xfrm>
          <a:off x="0" y="0"/>
          <a:ext cx="0" cy="0"/>
          <a:chOff x="0" y="0"/>
          <a:chExt cx="0" cy="0"/>
        </a:xfrm>
      </p:grpSpPr>
      <p:sp>
        <p:nvSpPr>
          <p:cNvPr id="73" name="Google Shape;73;p14"/>
          <p:cNvSpPr/>
          <p:nvPr/>
        </p:nvSpPr>
        <p:spPr>
          <a:xfrm>
            <a:off x="3852600" y="1218475"/>
            <a:ext cx="4486800" cy="44442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pic>
        <p:nvPicPr>
          <p:cNvPr id="75" name="Google Shape;75;p14"/>
          <p:cNvPicPr preferRelativeResize="0"/>
          <p:nvPr/>
        </p:nvPicPr>
        <p:blipFill rotWithShape="1">
          <a:blip r:embed="rId3">
            <a:alphaModFix/>
          </a:blip>
          <a:srcRect/>
          <a:stretch/>
        </p:blipFill>
        <p:spPr>
          <a:xfrm>
            <a:off x="4201087" y="1513023"/>
            <a:ext cx="3789825" cy="3789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2"/>
          <p:cNvSpPr txBox="1">
            <a:spLocks noGrp="1"/>
          </p:cNvSpPr>
          <p:nvPr>
            <p:ph type="body" idx="1"/>
          </p:nvPr>
        </p:nvSpPr>
        <p:spPr>
          <a:xfrm>
            <a:off x="1401900" y="1006064"/>
            <a:ext cx="9263400" cy="32019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endParaRPr lang="pt-BR" sz="1600" dirty="0">
              <a:solidFill>
                <a:srgbClr val="000000"/>
              </a:solidFill>
              <a:latin typeface="Arial" panose="020B0604020202020204" pitchFamily="34" charset="0"/>
              <a:ea typeface="Montserrat"/>
              <a:cs typeface="Montserrat"/>
              <a:sym typeface="Montserrat"/>
            </a:endParaRPr>
          </a:p>
          <a:p>
            <a:pPr marL="0" lvl="0" indent="0" algn="l" rtl="0">
              <a:lnSpc>
                <a:spcPct val="100000"/>
              </a:lnSpc>
              <a:spcBef>
                <a:spcPts val="0"/>
              </a:spcBef>
              <a:spcAft>
                <a:spcPts val="0"/>
              </a:spcAft>
              <a:buNone/>
            </a:pPr>
            <a:r>
              <a:rPr lang="pt-BR" sz="1600" b="0" i="0" dirty="0">
                <a:solidFill>
                  <a:srgbClr val="000000"/>
                </a:solidFill>
                <a:effectLst/>
                <a:latin typeface="Arial" panose="020B0604020202020204" pitchFamily="34" charset="0"/>
              </a:rPr>
              <a:t>Existem dois Sistemas de Previdência no Brasil: o público e o privado.  </a:t>
            </a:r>
          </a:p>
          <a:p>
            <a:pPr marL="0" lvl="0" indent="0" algn="l" rtl="0">
              <a:lnSpc>
                <a:spcPct val="100000"/>
              </a:lnSpc>
              <a:spcBef>
                <a:spcPts val="0"/>
              </a:spcBef>
              <a:spcAft>
                <a:spcPts val="0"/>
              </a:spcAft>
              <a:buNone/>
            </a:pPr>
            <a:endParaRPr lang="pt-BR" sz="1600" dirty="0">
              <a:solidFill>
                <a:srgbClr val="000000"/>
              </a:solidFill>
              <a:latin typeface="Arial" panose="020B0604020202020204" pitchFamily="34" charset="0"/>
              <a:ea typeface="Montserrat"/>
              <a:cs typeface="Montserrat"/>
              <a:sym typeface="Montserrat"/>
            </a:endParaRPr>
          </a:p>
          <a:p>
            <a:pPr marL="0" lvl="0" indent="0" algn="l" rtl="0">
              <a:lnSpc>
                <a:spcPct val="100000"/>
              </a:lnSpc>
              <a:spcBef>
                <a:spcPts val="0"/>
              </a:spcBef>
              <a:spcAft>
                <a:spcPts val="0"/>
              </a:spcAft>
              <a:buNone/>
            </a:pPr>
            <a:r>
              <a:rPr lang="pt-BR" sz="1600" dirty="0">
                <a:solidFill>
                  <a:srgbClr val="000000"/>
                </a:solidFill>
                <a:latin typeface="Arial" panose="020B0604020202020204" pitchFamily="34" charset="0"/>
              </a:rPr>
              <a:t>Enquanto a</a:t>
            </a:r>
            <a:r>
              <a:rPr lang="pt-BR" sz="1600" b="0" i="0" dirty="0">
                <a:solidFill>
                  <a:srgbClr val="000000"/>
                </a:solidFill>
                <a:effectLst/>
                <a:latin typeface="Arial" panose="020B0604020202020204" pitchFamily="34" charset="0"/>
              </a:rPr>
              <a:t> Previdência Privada é um </a:t>
            </a:r>
            <a:r>
              <a:rPr lang="pt-BR" sz="1600" b="1" i="0" u="sng" dirty="0">
                <a:solidFill>
                  <a:srgbClr val="000000"/>
                </a:solidFill>
                <a:effectLst/>
                <a:latin typeface="Arial" panose="020B0604020202020204" pitchFamily="34" charset="0"/>
              </a:rPr>
              <a:t>sistema complementar e facultativo</a:t>
            </a:r>
            <a:r>
              <a:rPr lang="pt-BR" sz="1600" b="0" i="0" dirty="0">
                <a:solidFill>
                  <a:srgbClr val="000000"/>
                </a:solidFill>
                <a:effectLst/>
                <a:latin typeface="Arial" panose="020B0604020202020204" pitchFamily="34" charset="0"/>
              </a:rPr>
              <a:t> de seguro, de natureza contratual,</a:t>
            </a:r>
            <a:r>
              <a:rPr lang="pt-BR" sz="1600" b="0" i="0" dirty="0">
                <a:solidFill>
                  <a:srgbClr val="000000"/>
                </a:solidFill>
                <a:effectLst/>
                <a:latin typeface="Arial" panose="020B0604020202020204" pitchFamily="34" charset="0"/>
                <a:sym typeface="Montserrat"/>
              </a:rPr>
              <a:t> </a:t>
            </a:r>
            <a:r>
              <a:rPr lang="pt-BR" sz="1600" b="0" i="0" dirty="0">
                <a:solidFill>
                  <a:srgbClr val="000000"/>
                </a:solidFill>
                <a:effectLst/>
                <a:latin typeface="Arial" panose="020B0604020202020204" pitchFamily="34" charset="0"/>
              </a:rPr>
              <a:t> </a:t>
            </a:r>
            <a:r>
              <a:rPr kumimoji="0" lang="pt-BR" altLang="pt-BR"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lang="pt-BR" altLang="pt-BR" sz="1600" dirty="0">
                <a:solidFill>
                  <a:srgbClr val="000000"/>
                </a:solidFill>
                <a:latin typeface="Arial" panose="020B0604020202020204" pitchFamily="34" charset="0"/>
              </a:rPr>
              <a:t>O Sistema Público caracteriza-se por ser mantido por pessoa jurídica de direito público, tem natureza institucional e é de </a:t>
            </a:r>
            <a:r>
              <a:rPr lang="pt-BR" altLang="pt-BR" sz="1600" b="1" u="sng" dirty="0">
                <a:solidFill>
                  <a:srgbClr val="000000"/>
                </a:solidFill>
                <a:latin typeface="Arial" panose="020B0604020202020204" pitchFamily="34" charset="0"/>
              </a:rPr>
              <a:t>filiação obrigatória.</a:t>
            </a:r>
          </a:p>
          <a:p>
            <a:pPr marL="0" lvl="0" indent="0" algn="l" rtl="0">
              <a:lnSpc>
                <a:spcPct val="100000"/>
              </a:lnSpc>
              <a:spcBef>
                <a:spcPts val="0"/>
              </a:spcBef>
              <a:spcAft>
                <a:spcPts val="0"/>
              </a:spcAft>
              <a:buNone/>
            </a:pPr>
            <a:endParaRPr lang="pt-BR" sz="1600" b="1" u="sng" dirty="0">
              <a:solidFill>
                <a:srgbClr val="000000"/>
              </a:solidFill>
              <a:latin typeface="Arial" panose="020B0604020202020204" pitchFamily="34" charset="0"/>
              <a:sym typeface="Montserrat"/>
            </a:endParaRPr>
          </a:p>
          <a:p>
            <a:pPr marL="0" indent="0">
              <a:spcBef>
                <a:spcPts val="0"/>
              </a:spcBef>
              <a:buNone/>
            </a:pPr>
            <a:r>
              <a:rPr lang="pt-BR" sz="1600" dirty="0">
                <a:solidFill>
                  <a:srgbClr val="000000"/>
                </a:solidFill>
                <a:latin typeface="Arial" panose="020B0604020202020204" pitchFamily="34" charset="0"/>
              </a:rPr>
              <a:t>Previdência social pode se entender como </a:t>
            </a:r>
            <a:r>
              <a:rPr lang="pt-BR" sz="2800" b="1" i="0" dirty="0">
                <a:solidFill>
                  <a:srgbClr val="000000"/>
                </a:solidFill>
                <a:effectLst/>
                <a:latin typeface="Arial" panose="020B0604020202020204" pitchFamily="34" charset="0"/>
              </a:rPr>
              <a:t>“seguro”</a:t>
            </a:r>
            <a:r>
              <a:rPr lang="pt-BR" sz="1600" b="0" i="0" dirty="0">
                <a:solidFill>
                  <a:srgbClr val="000000"/>
                </a:solidFill>
                <a:effectLst/>
                <a:latin typeface="Arial" panose="020B0604020202020204" pitchFamily="34" charset="0"/>
              </a:rPr>
              <a:t> </a:t>
            </a:r>
            <a:r>
              <a:rPr lang="pt-BR" sz="1600" dirty="0">
                <a:solidFill>
                  <a:srgbClr val="000000"/>
                </a:solidFill>
                <a:latin typeface="Arial" panose="020B0604020202020204" pitchFamily="34" charset="0"/>
              </a:rPr>
              <a:t>do trabalhador brasileiro, pois lhe garante reposição de renda para seu sustento e de sua família, por ocasião de sua </a:t>
            </a:r>
            <a:r>
              <a:rPr lang="pt-BR" sz="1600" b="1" dirty="0">
                <a:solidFill>
                  <a:srgbClr val="000000"/>
                </a:solidFill>
                <a:latin typeface="Arial" panose="020B0604020202020204" pitchFamily="34" charset="0"/>
              </a:rPr>
              <a:t>inatividade, em casos de doença, acidente, gravidez, prisão, morte e velhice</a:t>
            </a:r>
            <a:r>
              <a:rPr lang="pt-BR" sz="1600" dirty="0">
                <a:solidFill>
                  <a:srgbClr val="000000"/>
                </a:solidFill>
                <a:latin typeface="Arial" panose="020B0604020202020204" pitchFamily="34" charset="0"/>
              </a:rPr>
              <a:t>.</a:t>
            </a:r>
          </a:p>
          <a:p>
            <a:pPr marL="0" lvl="0" indent="0" algn="l" rtl="0">
              <a:lnSpc>
                <a:spcPct val="100000"/>
              </a:lnSpc>
              <a:spcBef>
                <a:spcPts val="0"/>
              </a:spcBef>
              <a:spcAft>
                <a:spcPts val="0"/>
              </a:spcAft>
              <a:buNone/>
            </a:pPr>
            <a:endParaRPr sz="1600" b="1" u="sng" dirty="0">
              <a:solidFill>
                <a:srgbClr val="000000"/>
              </a:solidFill>
              <a:latin typeface="Arial" panose="020B0604020202020204" pitchFamily="34" charset="0"/>
              <a:sym typeface="Montserrat"/>
            </a:endParaRPr>
          </a:p>
        </p:txBody>
      </p:sp>
      <p:sp>
        <p:nvSpPr>
          <p:cNvPr id="165" name="Google Shape;165;p22"/>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6" name="Google Shape;166;p22"/>
          <p:cNvSpPr txBox="1"/>
          <p:nvPr/>
        </p:nvSpPr>
        <p:spPr>
          <a:xfrm>
            <a:off x="311700" y="240510"/>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O que é Previdência Social?</a:t>
            </a:r>
            <a:endParaRPr sz="2200" dirty="0">
              <a:solidFill>
                <a:srgbClr val="FFFFFF"/>
              </a:solidFill>
              <a:latin typeface="Montserrat SemiBold"/>
              <a:ea typeface="Montserrat SemiBold"/>
              <a:cs typeface="Montserrat SemiBold"/>
              <a:sym typeface="Montserrat SemiBold"/>
            </a:endParaRPr>
          </a:p>
        </p:txBody>
      </p:sp>
      <p:pic>
        <p:nvPicPr>
          <p:cNvPr id="167" name="Google Shape;167;p22"/>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5" name="Rectangle 4">
            <a:extLst>
              <a:ext uri="{FF2B5EF4-FFF2-40B4-BE49-F238E27FC236}">
                <a16:creationId xmlns:a16="http://schemas.microsoft.com/office/drawing/2014/main" id="{CC47E4B1-B3AB-4373-B347-C1D1C6C72081}"/>
              </a:ext>
            </a:extLst>
          </p:cNvPr>
          <p:cNvSpPr>
            <a:spLocks noChangeArrowheads="1"/>
          </p:cNvSpPr>
          <p:nvPr/>
        </p:nvSpPr>
        <p:spPr bwMode="auto">
          <a:xfrm>
            <a:off x="5960386" y="13156"/>
            <a:ext cx="27122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endParaRPr kumimoji="0" lang="pt-BR" altLang="pt-BR" sz="10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1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1030" name="Picture 6" descr="Ver a imagem de origem">
            <a:extLst>
              <a:ext uri="{FF2B5EF4-FFF2-40B4-BE49-F238E27FC236}">
                <a16:creationId xmlns:a16="http://schemas.microsoft.com/office/drawing/2014/main" id="{8BA59A48-0795-4DF2-BF5F-B61B59015C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3750" y="4064369"/>
            <a:ext cx="3893271" cy="2053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509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2"/>
          <p:cNvSpPr txBox="1">
            <a:spLocks noGrp="1"/>
          </p:cNvSpPr>
          <p:nvPr>
            <p:ph type="body" idx="1"/>
          </p:nvPr>
        </p:nvSpPr>
        <p:spPr>
          <a:xfrm>
            <a:off x="1314825" y="1536425"/>
            <a:ext cx="9263400" cy="3201900"/>
          </a:xfrm>
          <a:prstGeom prst="rect">
            <a:avLst/>
          </a:prstGeom>
          <a:noFill/>
          <a:ln>
            <a:noFill/>
          </a:ln>
        </p:spPr>
        <p:txBody>
          <a:bodyPr spcFirstLastPara="1" wrap="square" lIns="91425" tIns="45700" rIns="91425" bIns="45700" anchor="t" anchorCtr="0">
            <a:normAutofit fontScale="92500" lnSpcReduction="10000"/>
          </a:bodyPr>
          <a:lstStyle/>
          <a:p>
            <a:pPr marL="571500" indent="-457200" algn="just">
              <a:buFont typeface="+mj-lt"/>
              <a:buAutoNum type="alphaLcPeriod"/>
            </a:pPr>
            <a:r>
              <a:rPr lang="pt-BR" sz="2000" dirty="0">
                <a:solidFill>
                  <a:srgbClr val="000000"/>
                </a:solidFill>
                <a:latin typeface="Montserrat"/>
              </a:rPr>
              <a:t>as contribuições do ente federativo, dos segurados ativos, dos segurados inativos e dos pensionistas;</a:t>
            </a:r>
          </a:p>
          <a:p>
            <a:pPr marL="571500" indent="-457200" algn="just">
              <a:buFont typeface="+mj-lt"/>
              <a:buAutoNum type="alphaLcPeriod"/>
            </a:pPr>
            <a:r>
              <a:rPr lang="pt-BR" sz="2000" dirty="0">
                <a:solidFill>
                  <a:srgbClr val="000000"/>
                </a:solidFill>
                <a:latin typeface="Montserrat"/>
              </a:rPr>
              <a:t>receitas decorrentes de investimentos e patrimoniais;</a:t>
            </a:r>
          </a:p>
          <a:p>
            <a:pPr marL="571500" indent="-457200" algn="just">
              <a:buFont typeface="+mj-lt"/>
              <a:buAutoNum type="alphaLcPeriod"/>
            </a:pPr>
            <a:r>
              <a:rPr lang="pt-BR" sz="2000" dirty="0">
                <a:solidFill>
                  <a:srgbClr val="000000"/>
                </a:solidFill>
                <a:latin typeface="Montserrat"/>
              </a:rPr>
              <a:t>valores recebidos a título de compensação financeira, em razão do § 9º do art. 201 da Constituição Federal;</a:t>
            </a:r>
          </a:p>
          <a:p>
            <a:pPr marL="571500" indent="-457200" algn="just">
              <a:buFont typeface="+mj-lt"/>
              <a:buAutoNum type="alphaLcPeriod"/>
            </a:pPr>
            <a:r>
              <a:rPr lang="pt-BR" sz="2000" dirty="0">
                <a:solidFill>
                  <a:srgbClr val="000000"/>
                </a:solidFill>
                <a:latin typeface="Montserrat"/>
              </a:rPr>
              <a:t>valores aportados pelo ente federativo;</a:t>
            </a:r>
          </a:p>
          <a:p>
            <a:pPr marL="571500" indent="-457200" algn="just">
              <a:buFont typeface="+mj-lt"/>
              <a:buAutoNum type="alphaLcPeriod"/>
            </a:pPr>
            <a:r>
              <a:rPr lang="pt-BR" sz="2000" dirty="0">
                <a:solidFill>
                  <a:srgbClr val="000000"/>
                </a:solidFill>
                <a:latin typeface="Montserrat"/>
              </a:rPr>
              <a:t>demais dotações previstas no orçamento federal, estadual, distrital e municipal; e</a:t>
            </a:r>
          </a:p>
          <a:p>
            <a:pPr marL="571500" indent="-457200" algn="just">
              <a:buFont typeface="+mj-lt"/>
              <a:buAutoNum type="alphaLcPeriod"/>
            </a:pPr>
            <a:r>
              <a:rPr lang="pt-BR" sz="2000" dirty="0">
                <a:solidFill>
                  <a:srgbClr val="000000"/>
                </a:solidFill>
                <a:latin typeface="Montserrat"/>
              </a:rPr>
              <a:t>outros bens, direitos e ativos com finalidade previdenciária.</a:t>
            </a:r>
          </a:p>
        </p:txBody>
      </p:sp>
      <p:sp>
        <p:nvSpPr>
          <p:cNvPr id="165" name="Google Shape;165;p22"/>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167" name="Google Shape;167;p22"/>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7A3D2FD4-172A-4250-B9B0-E94BA95BB7DA}"/>
              </a:ext>
            </a:extLst>
          </p:cNvPr>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Constituem fontes de financiamento do RPPS</a:t>
            </a:r>
            <a:endParaRPr sz="2200" dirty="0">
              <a:solidFill>
                <a:schemeClr val="bg1"/>
              </a:solidFill>
              <a:latin typeface="Montserrat SemiBold"/>
              <a:ea typeface="Montserrat SemiBold"/>
              <a:cs typeface="Montserrat SemiBold"/>
              <a:sym typeface="Montserrat SemiBold"/>
            </a:endParaRPr>
          </a:p>
        </p:txBody>
      </p:sp>
      <p:sp>
        <p:nvSpPr>
          <p:cNvPr id="9" name="Google Shape;166;p22">
            <a:extLst>
              <a:ext uri="{FF2B5EF4-FFF2-40B4-BE49-F238E27FC236}">
                <a16:creationId xmlns:a16="http://schemas.microsoft.com/office/drawing/2014/main" id="{B4399989-37F6-45F7-B845-4F776564A697}"/>
              </a:ext>
            </a:extLst>
          </p:cNvPr>
          <p:cNvSpPr txBox="1"/>
          <p:nvPr/>
        </p:nvSpPr>
        <p:spPr>
          <a:xfrm>
            <a:off x="311700" y="240510"/>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Custeio do RPPS</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762537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2050" name="Picture 2" descr="Ver a imagem de origem">
            <a:extLst>
              <a:ext uri="{FF2B5EF4-FFF2-40B4-BE49-F238E27FC236}">
                <a16:creationId xmlns:a16="http://schemas.microsoft.com/office/drawing/2014/main" id="{2DA6323D-458C-4211-B259-FC8268B968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2033" y="2929623"/>
            <a:ext cx="6447934" cy="2803340"/>
          </a:xfrm>
          <a:prstGeom prst="rect">
            <a:avLst/>
          </a:prstGeom>
          <a:noFill/>
          <a:extLst>
            <a:ext uri="{909E8E84-426E-40DD-AFC4-6F175D3DCCD1}">
              <a14:hiddenFill xmlns:a14="http://schemas.microsoft.com/office/drawing/2010/main">
                <a:solidFill>
                  <a:srgbClr val="FFFFFF"/>
                </a:solidFill>
              </a14:hiddenFill>
            </a:ext>
          </a:extLst>
        </p:spPr>
      </p:pic>
      <p:sp>
        <p:nvSpPr>
          <p:cNvPr id="164" name="Google Shape;164;p22"/>
          <p:cNvSpPr txBox="1">
            <a:spLocks noGrp="1"/>
          </p:cNvSpPr>
          <p:nvPr>
            <p:ph type="body" idx="1"/>
          </p:nvPr>
        </p:nvSpPr>
        <p:spPr>
          <a:xfrm>
            <a:off x="1314825" y="1536425"/>
            <a:ext cx="9263400" cy="3201900"/>
          </a:xfrm>
          <a:prstGeom prst="rect">
            <a:avLst/>
          </a:prstGeom>
          <a:noFill/>
          <a:ln>
            <a:noFill/>
          </a:ln>
        </p:spPr>
        <p:txBody>
          <a:bodyPr spcFirstLastPara="1" wrap="square" lIns="91425" tIns="45700" rIns="91425" bIns="45700" anchor="t" anchorCtr="0">
            <a:normAutofit/>
          </a:bodyPr>
          <a:lstStyle/>
          <a:p>
            <a:pPr marL="114300" indent="0" algn="just">
              <a:buNone/>
            </a:pPr>
            <a:r>
              <a:rPr lang="pt-BR" sz="1600" b="0" i="0" dirty="0">
                <a:solidFill>
                  <a:srgbClr val="000000"/>
                </a:solidFill>
                <a:effectLst/>
                <a:latin typeface="Arial" panose="020B0604020202020204" pitchFamily="34" charset="0"/>
              </a:rPr>
              <a:t>Os recursos previdenciários vinculados ao RPPS devem ser </a:t>
            </a:r>
            <a:r>
              <a:rPr lang="pt-BR" sz="1600" b="0" i="0" dirty="0">
                <a:effectLst/>
                <a:latin typeface="Arial" panose="020B0604020202020204" pitchFamily="34" charset="0"/>
              </a:rPr>
              <a:t>aplicados conforme diretrizes previstas em norma específica ato do Conselho Monetário Nacional, tendo presentes as condições de </a:t>
            </a:r>
            <a:r>
              <a:rPr lang="pt-BR" sz="1600" b="1" i="0" dirty="0">
                <a:effectLst/>
                <a:latin typeface="Arial" panose="020B0604020202020204" pitchFamily="34" charset="0"/>
              </a:rPr>
              <a:t>segurança</a:t>
            </a:r>
            <a:r>
              <a:rPr lang="pt-BR" sz="1600" b="0" i="0" dirty="0">
                <a:effectLst/>
                <a:latin typeface="Arial" panose="020B0604020202020204" pitchFamily="34" charset="0"/>
              </a:rPr>
              <a:t>, </a:t>
            </a:r>
            <a:r>
              <a:rPr lang="pt-BR" sz="1600" b="1" i="0" dirty="0">
                <a:effectLst/>
                <a:latin typeface="Arial" panose="020B0604020202020204" pitchFamily="34" charset="0"/>
              </a:rPr>
              <a:t>rentabilidade, solvência</a:t>
            </a:r>
            <a:r>
              <a:rPr lang="pt-BR" sz="1600" b="0" i="0" dirty="0">
                <a:effectLst/>
                <a:latin typeface="Arial" panose="020B0604020202020204" pitchFamily="34" charset="0"/>
              </a:rPr>
              <a:t>, </a:t>
            </a:r>
            <a:r>
              <a:rPr lang="pt-BR" sz="1600" b="1" i="0" dirty="0">
                <a:effectLst/>
                <a:latin typeface="Arial" panose="020B0604020202020204" pitchFamily="34" charset="0"/>
              </a:rPr>
              <a:t>liquidez</a:t>
            </a:r>
            <a:r>
              <a:rPr lang="pt-BR" sz="1600" b="0" i="0" dirty="0">
                <a:effectLst/>
                <a:latin typeface="Arial" panose="020B0604020202020204" pitchFamily="34" charset="0"/>
              </a:rPr>
              <a:t> e </a:t>
            </a:r>
            <a:r>
              <a:rPr lang="pt-BR" sz="1600" b="1" i="0" dirty="0">
                <a:effectLst/>
                <a:latin typeface="Arial" panose="020B0604020202020204" pitchFamily="34" charset="0"/>
              </a:rPr>
              <a:t>transparência</a:t>
            </a:r>
            <a:r>
              <a:rPr lang="pt-BR" sz="1600" b="0" i="0" dirty="0">
                <a:solidFill>
                  <a:srgbClr val="000000"/>
                </a:solidFill>
                <a:effectLst/>
                <a:latin typeface="Arial" panose="020B0604020202020204" pitchFamily="34" charset="0"/>
              </a:rPr>
              <a:t>.</a:t>
            </a:r>
            <a:endParaRPr lang="pt-BR" sz="2000" dirty="0">
              <a:solidFill>
                <a:srgbClr val="000000"/>
              </a:solidFill>
              <a:latin typeface="Montserrat"/>
            </a:endParaRPr>
          </a:p>
        </p:txBody>
      </p:sp>
      <p:sp>
        <p:nvSpPr>
          <p:cNvPr id="165" name="Google Shape;165;p22"/>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167" name="Google Shape;167;p22"/>
          <p:cNvPicPr preferRelativeResize="0"/>
          <p:nvPr/>
        </p:nvPicPr>
        <p:blipFill rotWithShape="1">
          <a:blip r:embed="rId4">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7A3D2FD4-172A-4250-B9B0-E94BA95BB7DA}"/>
              </a:ext>
            </a:extLst>
          </p:cNvPr>
          <p:cNvSpPr txBox="1"/>
          <p:nvPr/>
        </p:nvSpPr>
        <p:spPr>
          <a:xfrm>
            <a:off x="762000" y="966047"/>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Obrigação</a:t>
            </a:r>
            <a:endParaRPr sz="2200" dirty="0">
              <a:solidFill>
                <a:schemeClr val="bg1"/>
              </a:solidFill>
              <a:latin typeface="Montserrat SemiBold"/>
              <a:ea typeface="Montserrat SemiBold"/>
              <a:cs typeface="Montserrat SemiBold"/>
              <a:sym typeface="Montserrat SemiBold"/>
            </a:endParaRPr>
          </a:p>
        </p:txBody>
      </p:sp>
      <p:sp>
        <p:nvSpPr>
          <p:cNvPr id="9" name="Google Shape;166;p22">
            <a:extLst>
              <a:ext uri="{FF2B5EF4-FFF2-40B4-BE49-F238E27FC236}">
                <a16:creationId xmlns:a16="http://schemas.microsoft.com/office/drawing/2014/main" id="{B4399989-37F6-45F7-B845-4F776564A697}"/>
              </a:ext>
            </a:extLst>
          </p:cNvPr>
          <p:cNvSpPr txBox="1"/>
          <p:nvPr/>
        </p:nvSpPr>
        <p:spPr>
          <a:xfrm>
            <a:off x="311700" y="17980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Investimentos dos recursos previdenciários do RPPS</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574533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pic>
        <p:nvPicPr>
          <p:cNvPr id="80" name="Google Shape;80;p15"/>
          <p:cNvPicPr preferRelativeResize="0">
            <a:picLocks noGrp="1"/>
          </p:cNvPicPr>
          <p:nvPr>
            <p:ph type="body" idx="1"/>
          </p:nvPr>
        </p:nvPicPr>
        <p:blipFill rotWithShape="1">
          <a:blip r:embed="rId3">
            <a:alphaModFix/>
          </a:blip>
          <a:srcRect/>
          <a:stretch/>
        </p:blipFill>
        <p:spPr>
          <a:xfrm>
            <a:off x="1428825" y="1574550"/>
            <a:ext cx="8861400" cy="4051800"/>
          </a:xfrm>
          <a:prstGeom prst="rect">
            <a:avLst/>
          </a:prstGeom>
          <a:noFill/>
          <a:ln>
            <a:noFill/>
          </a:ln>
        </p:spPr>
      </p:pic>
      <p:sp>
        <p:nvSpPr>
          <p:cNvPr id="81" name="Google Shape;81;p15"/>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fontScale="92500"/>
          </a:bodyPr>
          <a:lstStyle/>
          <a:p>
            <a:pPr marL="457200" lvl="0" indent="0" algn="l" rtl="0">
              <a:spcBef>
                <a:spcPts val="0"/>
              </a:spcBef>
              <a:spcAft>
                <a:spcPts val="0"/>
              </a:spcAft>
              <a:buNone/>
            </a:pPr>
            <a:r>
              <a:rPr lang="pt-BR" sz="2200" dirty="0">
                <a:solidFill>
                  <a:srgbClr val="FFFFFF"/>
                </a:solidFill>
                <a:latin typeface="Montserrat" panose="020B0604020202020204" pitchFamily="2" charset="0"/>
                <a:ea typeface="Montserrat SemiBold"/>
                <a:cs typeface="Montserrat SemiBold"/>
                <a:sym typeface="Montserrat SemiBold"/>
              </a:rPr>
              <a:t>COMO ESCOLHER UM FUNDO DE INVESTIMENTO, OU OUTRO ATIVO?</a:t>
            </a:r>
            <a:endParaRPr sz="2200" dirty="0">
              <a:solidFill>
                <a:srgbClr val="FFFFFF"/>
              </a:solidFill>
              <a:latin typeface="Montserrat" panose="020B0604020202020204" pitchFamily="2" charset="0"/>
              <a:ea typeface="Montserrat SemiBold"/>
              <a:cs typeface="Montserrat SemiBold"/>
              <a:sym typeface="Montserrat SemiBold"/>
            </a:endParaRPr>
          </a:p>
        </p:txBody>
      </p:sp>
      <p:sp>
        <p:nvSpPr>
          <p:cNvPr id="82" name="Google Shape;82;p15"/>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83" name="Google Shape;83;p15"/>
          <p:cNvPicPr preferRelativeResize="0"/>
          <p:nvPr/>
        </p:nvPicPr>
        <p:blipFill rotWithShape="1">
          <a:blip r:embed="rId4">
            <a:alphaModFix/>
          </a:blip>
          <a:srcRect b="25573"/>
          <a:stretch/>
        </p:blipFill>
        <p:spPr>
          <a:xfrm>
            <a:off x="11180375" y="5830923"/>
            <a:ext cx="844125" cy="739025"/>
          </a:xfrm>
          <a:prstGeom prst="rect">
            <a:avLst/>
          </a:prstGeom>
          <a:noFill/>
          <a:ln>
            <a:noFill/>
          </a:ln>
        </p:spPr>
      </p:pic>
    </p:spTree>
    <p:extLst>
      <p:ext uri="{BB962C8B-B14F-4D97-AF65-F5344CB8AC3E}">
        <p14:creationId xmlns:p14="http://schemas.microsoft.com/office/powerpoint/2010/main" val="526223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7"/>
          <p:cNvSpPr txBox="1"/>
          <p:nvPr/>
        </p:nvSpPr>
        <p:spPr>
          <a:xfrm>
            <a:off x="474875" y="1535724"/>
            <a:ext cx="10705500" cy="5136000"/>
          </a:xfrm>
          <a:prstGeom prst="rect">
            <a:avLst/>
          </a:prstGeom>
          <a:noFill/>
          <a:ln>
            <a:noFill/>
          </a:ln>
        </p:spPr>
        <p:txBody>
          <a:bodyPr spcFirstLastPara="1" wrap="square" lIns="40000" tIns="13325" rIns="13325" bIns="13325" anchor="t" anchorCtr="0">
            <a:noAutofit/>
          </a:bodyPr>
          <a:lstStyle/>
          <a:p>
            <a:pPr marL="0" marR="0" lvl="0" indent="0" algn="just" rtl="0">
              <a:lnSpc>
                <a:spcPct val="90000"/>
              </a:lnSpc>
              <a:spcBef>
                <a:spcPts val="0"/>
              </a:spcBef>
              <a:spcAft>
                <a:spcPts val="0"/>
              </a:spcAft>
              <a:buClr>
                <a:schemeClr val="dk1"/>
              </a:buClr>
              <a:buSzPts val="1100"/>
              <a:buFont typeface="Arial"/>
              <a:buNone/>
            </a:pPr>
            <a:r>
              <a:rPr lang="pt-BR" sz="1500" dirty="0">
                <a:solidFill>
                  <a:schemeClr val="dk1"/>
                </a:solidFill>
                <a:latin typeface="Montserrat" panose="020B0604020202020204" pitchFamily="2" charset="0"/>
                <a:ea typeface="Calibri"/>
                <a:cs typeface="Calibri"/>
                <a:sym typeface="Calibri"/>
              </a:rPr>
              <a:t>Os recursos dos regimes </a:t>
            </a:r>
            <a:r>
              <a:rPr lang="pt-BR" sz="1500" dirty="0" err="1">
                <a:solidFill>
                  <a:schemeClr val="dk1"/>
                </a:solidFill>
                <a:latin typeface="Montserrat" panose="020B0604020202020204" pitchFamily="2" charset="0"/>
                <a:ea typeface="Calibri"/>
                <a:cs typeface="Calibri"/>
                <a:sym typeface="Calibri"/>
              </a:rPr>
              <a:t>próprios</a:t>
            </a:r>
            <a:r>
              <a:rPr lang="pt-BR" sz="1500" dirty="0">
                <a:solidFill>
                  <a:schemeClr val="dk1"/>
                </a:solidFill>
                <a:latin typeface="Montserrat" panose="020B0604020202020204" pitchFamily="2" charset="0"/>
                <a:ea typeface="Calibri"/>
                <a:cs typeface="Calibri"/>
                <a:sym typeface="Calibri"/>
              </a:rPr>
              <a:t> de </a:t>
            </a:r>
            <a:r>
              <a:rPr lang="pt-BR" sz="1500" dirty="0" err="1">
                <a:solidFill>
                  <a:schemeClr val="dk1"/>
                </a:solidFill>
                <a:latin typeface="Montserrat" panose="020B0604020202020204" pitchFamily="2" charset="0"/>
                <a:ea typeface="Calibri"/>
                <a:cs typeface="Calibri"/>
                <a:sym typeface="Calibri"/>
              </a:rPr>
              <a:t>previdência</a:t>
            </a:r>
            <a:r>
              <a:rPr lang="pt-BR" sz="1500" dirty="0">
                <a:solidFill>
                  <a:schemeClr val="dk1"/>
                </a:solidFill>
                <a:latin typeface="Montserrat" panose="020B0604020202020204" pitchFamily="2" charset="0"/>
                <a:ea typeface="Calibri"/>
                <a:cs typeface="Calibri"/>
                <a:sym typeface="Calibri"/>
              </a:rPr>
              <a:t> social </a:t>
            </a:r>
            <a:r>
              <a:rPr lang="pt-BR" sz="1500" dirty="0" err="1">
                <a:solidFill>
                  <a:schemeClr val="dk1"/>
                </a:solidFill>
                <a:latin typeface="Montserrat" panose="020B0604020202020204" pitchFamily="2" charset="0"/>
                <a:ea typeface="Calibri"/>
                <a:cs typeface="Calibri"/>
                <a:sym typeface="Calibri"/>
              </a:rPr>
              <a:t>instituídos</a:t>
            </a:r>
            <a:r>
              <a:rPr lang="pt-BR" sz="1500" dirty="0">
                <a:solidFill>
                  <a:schemeClr val="dk1"/>
                </a:solidFill>
                <a:latin typeface="Montserrat" panose="020B0604020202020204" pitchFamily="2" charset="0"/>
                <a:ea typeface="Calibri"/>
                <a:cs typeface="Calibri"/>
                <a:sym typeface="Calibri"/>
              </a:rPr>
              <a:t> pela </a:t>
            </a:r>
            <a:r>
              <a:rPr lang="pt-BR" sz="1500" dirty="0" err="1">
                <a:solidFill>
                  <a:schemeClr val="dk1"/>
                </a:solidFill>
                <a:latin typeface="Montserrat" panose="020B0604020202020204" pitchFamily="2" charset="0"/>
                <a:ea typeface="Calibri"/>
                <a:cs typeface="Calibri"/>
                <a:sym typeface="Calibri"/>
              </a:rPr>
              <a:t>União</a:t>
            </a:r>
            <a:r>
              <a:rPr lang="pt-BR" sz="1500" dirty="0">
                <a:solidFill>
                  <a:schemeClr val="dk1"/>
                </a:solidFill>
                <a:latin typeface="Montserrat" panose="020B0604020202020204" pitchFamily="2" charset="0"/>
                <a:ea typeface="Calibri"/>
                <a:cs typeface="Calibri"/>
                <a:sym typeface="Calibri"/>
              </a:rPr>
              <a:t>, Estados, Distrito Federal e </a:t>
            </a:r>
            <a:r>
              <a:rPr lang="pt-BR" sz="1500" dirty="0" err="1">
                <a:solidFill>
                  <a:schemeClr val="dk1"/>
                </a:solidFill>
                <a:latin typeface="Montserrat" panose="020B0604020202020204" pitchFamily="2" charset="0"/>
                <a:ea typeface="Calibri"/>
                <a:cs typeface="Calibri"/>
                <a:sym typeface="Calibri"/>
              </a:rPr>
              <a:t>Municípios</a:t>
            </a:r>
            <a:r>
              <a:rPr lang="pt-BR" sz="1500" dirty="0">
                <a:solidFill>
                  <a:schemeClr val="dk1"/>
                </a:solidFill>
                <a:latin typeface="Montserrat" panose="020B0604020202020204" pitchFamily="2" charset="0"/>
                <a:ea typeface="Calibri"/>
                <a:cs typeface="Calibri"/>
                <a:sym typeface="Calibri"/>
              </a:rPr>
              <a:t> nos termos da Lei no 9.717, de 27 de novembro de 1998, devem ser aplicados conforme as </a:t>
            </a:r>
            <a:r>
              <a:rPr lang="pt-BR" sz="1500" dirty="0" err="1">
                <a:solidFill>
                  <a:schemeClr val="dk1"/>
                </a:solidFill>
                <a:latin typeface="Montserrat" panose="020B0604020202020204" pitchFamily="2" charset="0"/>
                <a:ea typeface="Calibri"/>
                <a:cs typeface="Calibri"/>
                <a:sym typeface="Calibri"/>
              </a:rPr>
              <a:t>disposições</a:t>
            </a:r>
            <a:r>
              <a:rPr lang="pt-BR" sz="1500" dirty="0">
                <a:solidFill>
                  <a:schemeClr val="dk1"/>
                </a:solidFill>
                <a:latin typeface="Montserrat" panose="020B0604020202020204" pitchFamily="2" charset="0"/>
                <a:ea typeface="Calibri"/>
                <a:cs typeface="Calibri"/>
                <a:sym typeface="Calibri"/>
              </a:rPr>
              <a:t> desta </a:t>
            </a:r>
            <a:r>
              <a:rPr lang="pt-BR" sz="1500" dirty="0" err="1">
                <a:solidFill>
                  <a:schemeClr val="dk1"/>
                </a:solidFill>
                <a:latin typeface="Montserrat" panose="020B0604020202020204" pitchFamily="2" charset="0"/>
                <a:ea typeface="Calibri"/>
                <a:cs typeface="Calibri"/>
                <a:sym typeface="Calibri"/>
              </a:rPr>
              <a:t>Resolução</a:t>
            </a:r>
            <a:r>
              <a:rPr lang="pt-BR" sz="1500" dirty="0">
                <a:solidFill>
                  <a:schemeClr val="dk1"/>
                </a:solidFill>
                <a:latin typeface="Montserrat" panose="020B0604020202020204" pitchFamily="2" charset="0"/>
                <a:ea typeface="Calibri"/>
                <a:cs typeface="Calibri"/>
                <a:sym typeface="Calibri"/>
              </a:rPr>
              <a:t>.</a:t>
            </a:r>
            <a:endParaRPr sz="1500" dirty="0">
              <a:solidFill>
                <a:schemeClr val="dk1"/>
              </a:solidFill>
              <a:latin typeface="Montserrat" panose="020B0604020202020204" pitchFamily="2" charset="0"/>
              <a:ea typeface="Calibri"/>
              <a:cs typeface="Calibri"/>
              <a:sym typeface="Calibri"/>
            </a:endParaRPr>
          </a:p>
          <a:p>
            <a:pPr marL="0" lvl="0" indent="0" algn="just" rtl="0">
              <a:lnSpc>
                <a:spcPct val="115000"/>
              </a:lnSpc>
              <a:spcBef>
                <a:spcPts val="1200"/>
              </a:spcBef>
              <a:spcAft>
                <a:spcPts val="0"/>
              </a:spcAft>
              <a:buClr>
                <a:schemeClr val="dk1"/>
              </a:buClr>
              <a:buSzPts val="1100"/>
              <a:buFont typeface="Arial"/>
              <a:buNone/>
            </a:pPr>
            <a:r>
              <a:rPr lang="pt-BR" sz="1500" dirty="0">
                <a:solidFill>
                  <a:schemeClr val="dk1"/>
                </a:solidFill>
                <a:latin typeface="Montserrat" panose="020B0604020202020204" pitchFamily="2" charset="0"/>
                <a:ea typeface="Calibri"/>
                <a:cs typeface="Calibri"/>
                <a:sym typeface="Calibri"/>
              </a:rPr>
              <a:t>§ 1o Na </a:t>
            </a:r>
            <a:r>
              <a:rPr lang="pt-BR" sz="1500" dirty="0" err="1">
                <a:solidFill>
                  <a:schemeClr val="dk1"/>
                </a:solidFill>
                <a:latin typeface="Montserrat" panose="020B0604020202020204" pitchFamily="2" charset="0"/>
                <a:ea typeface="Calibri"/>
                <a:cs typeface="Calibri"/>
                <a:sym typeface="Calibri"/>
              </a:rPr>
              <a:t>aplicação</a:t>
            </a:r>
            <a:r>
              <a:rPr lang="pt-BR" sz="1500" dirty="0">
                <a:solidFill>
                  <a:schemeClr val="dk1"/>
                </a:solidFill>
                <a:latin typeface="Montserrat" panose="020B0604020202020204" pitchFamily="2" charset="0"/>
                <a:ea typeface="Calibri"/>
                <a:cs typeface="Calibri"/>
                <a:sym typeface="Calibri"/>
              </a:rPr>
              <a:t> dos recursos de que trata esta </a:t>
            </a:r>
            <a:r>
              <a:rPr lang="pt-BR" sz="1500" dirty="0" err="1">
                <a:solidFill>
                  <a:schemeClr val="dk1"/>
                </a:solidFill>
                <a:latin typeface="Montserrat" panose="020B0604020202020204" pitchFamily="2" charset="0"/>
                <a:ea typeface="Calibri"/>
                <a:cs typeface="Calibri"/>
                <a:sym typeface="Calibri"/>
              </a:rPr>
              <a:t>Resolução</a:t>
            </a:r>
            <a:r>
              <a:rPr lang="pt-BR" sz="1500" dirty="0">
                <a:solidFill>
                  <a:schemeClr val="dk1"/>
                </a:solidFill>
                <a:latin typeface="Montserrat" panose="020B0604020202020204" pitchFamily="2" charset="0"/>
                <a:ea typeface="Calibri"/>
                <a:cs typeface="Calibri"/>
                <a:sym typeface="Calibri"/>
              </a:rPr>
              <a:t>, os </a:t>
            </a:r>
            <a:r>
              <a:rPr lang="pt-BR" sz="1500" dirty="0" err="1">
                <a:solidFill>
                  <a:schemeClr val="dk1"/>
                </a:solidFill>
                <a:latin typeface="Montserrat" panose="020B0604020202020204" pitchFamily="2" charset="0"/>
                <a:ea typeface="Calibri"/>
                <a:cs typeface="Calibri"/>
                <a:sym typeface="Calibri"/>
              </a:rPr>
              <a:t>responsáveis</a:t>
            </a:r>
            <a:r>
              <a:rPr lang="pt-BR" sz="1500" dirty="0">
                <a:solidFill>
                  <a:schemeClr val="dk1"/>
                </a:solidFill>
                <a:latin typeface="Montserrat" panose="020B0604020202020204" pitchFamily="2" charset="0"/>
                <a:ea typeface="Calibri"/>
                <a:cs typeface="Calibri"/>
                <a:sym typeface="Calibri"/>
              </a:rPr>
              <a:t> pela </a:t>
            </a:r>
            <a:r>
              <a:rPr lang="pt-BR" sz="1500" dirty="0" err="1">
                <a:solidFill>
                  <a:schemeClr val="dk1"/>
                </a:solidFill>
                <a:latin typeface="Montserrat" panose="020B0604020202020204" pitchFamily="2" charset="0"/>
                <a:ea typeface="Calibri"/>
                <a:cs typeface="Calibri"/>
                <a:sym typeface="Calibri"/>
              </a:rPr>
              <a:t>gestão</a:t>
            </a:r>
            <a:r>
              <a:rPr lang="pt-BR" sz="1500" dirty="0">
                <a:solidFill>
                  <a:schemeClr val="dk1"/>
                </a:solidFill>
                <a:latin typeface="Montserrat" panose="020B0604020202020204" pitchFamily="2" charset="0"/>
                <a:ea typeface="Calibri"/>
                <a:cs typeface="Calibri"/>
                <a:sym typeface="Calibri"/>
              </a:rPr>
              <a:t> do regime </a:t>
            </a:r>
            <a:r>
              <a:rPr lang="pt-BR" sz="1500" dirty="0" err="1">
                <a:solidFill>
                  <a:schemeClr val="dk1"/>
                </a:solidFill>
                <a:latin typeface="Montserrat" panose="020B0604020202020204" pitchFamily="2" charset="0"/>
                <a:ea typeface="Calibri"/>
                <a:cs typeface="Calibri"/>
                <a:sym typeface="Calibri"/>
              </a:rPr>
              <a:t>próprio</a:t>
            </a:r>
            <a:r>
              <a:rPr lang="pt-BR" sz="1500" dirty="0">
                <a:solidFill>
                  <a:schemeClr val="dk1"/>
                </a:solidFill>
                <a:latin typeface="Montserrat" panose="020B0604020202020204" pitchFamily="2" charset="0"/>
                <a:ea typeface="Calibri"/>
                <a:cs typeface="Calibri"/>
                <a:sym typeface="Calibri"/>
              </a:rPr>
              <a:t> de </a:t>
            </a:r>
            <a:r>
              <a:rPr lang="pt-BR" sz="1500" dirty="0" err="1">
                <a:solidFill>
                  <a:schemeClr val="dk1"/>
                </a:solidFill>
                <a:latin typeface="Montserrat" panose="020B0604020202020204" pitchFamily="2" charset="0"/>
                <a:ea typeface="Calibri"/>
                <a:cs typeface="Calibri"/>
                <a:sym typeface="Calibri"/>
              </a:rPr>
              <a:t>previdência</a:t>
            </a:r>
            <a:r>
              <a:rPr lang="pt-BR" sz="1500" dirty="0">
                <a:solidFill>
                  <a:schemeClr val="dk1"/>
                </a:solidFill>
                <a:latin typeface="Montserrat" panose="020B0604020202020204" pitchFamily="2" charset="0"/>
                <a:ea typeface="Calibri"/>
                <a:cs typeface="Calibri"/>
                <a:sym typeface="Calibri"/>
              </a:rPr>
              <a:t> social devem:	</a:t>
            </a:r>
            <a:endParaRPr sz="1500" dirty="0">
              <a:solidFill>
                <a:schemeClr val="dk1"/>
              </a:solidFill>
              <a:latin typeface="Montserrat" panose="020B0604020202020204" pitchFamily="2" charset="0"/>
              <a:ea typeface="Calibri"/>
              <a:cs typeface="Calibri"/>
              <a:sym typeface="Calibri"/>
            </a:endParaRPr>
          </a:p>
          <a:p>
            <a:pPr marL="0" lvl="0" indent="0" algn="just" rtl="0">
              <a:lnSpc>
                <a:spcPct val="115000"/>
              </a:lnSpc>
              <a:spcBef>
                <a:spcPts val="1200"/>
              </a:spcBef>
              <a:spcAft>
                <a:spcPts val="0"/>
              </a:spcAft>
              <a:buClr>
                <a:schemeClr val="dk1"/>
              </a:buClr>
              <a:buSzPts val="1100"/>
              <a:buFont typeface="Arial"/>
              <a:buNone/>
            </a:pPr>
            <a:r>
              <a:rPr lang="pt-BR" sz="1500" dirty="0">
                <a:solidFill>
                  <a:schemeClr val="dk1"/>
                </a:solidFill>
                <a:latin typeface="Montserrat" panose="020B0604020202020204" pitchFamily="2" charset="0"/>
                <a:ea typeface="Calibri"/>
                <a:cs typeface="Calibri"/>
                <a:sym typeface="Calibri"/>
              </a:rPr>
              <a:t>I - ... </a:t>
            </a:r>
            <a:endParaRPr sz="1500" dirty="0">
              <a:solidFill>
                <a:schemeClr val="dk1"/>
              </a:solidFill>
              <a:latin typeface="Montserrat" panose="020B0604020202020204" pitchFamily="2" charset="0"/>
              <a:ea typeface="Calibri"/>
              <a:cs typeface="Calibri"/>
              <a:sym typeface="Calibri"/>
            </a:endParaRPr>
          </a:p>
          <a:p>
            <a:pPr marL="0" lvl="0" indent="0" algn="just" rtl="0">
              <a:lnSpc>
                <a:spcPct val="115000"/>
              </a:lnSpc>
              <a:spcBef>
                <a:spcPts val="1200"/>
              </a:spcBef>
              <a:spcAft>
                <a:spcPts val="0"/>
              </a:spcAft>
              <a:buClr>
                <a:schemeClr val="dk1"/>
              </a:buClr>
              <a:buSzPts val="1100"/>
              <a:buFont typeface="Arial"/>
              <a:buNone/>
            </a:pPr>
            <a:r>
              <a:rPr lang="pt-BR" sz="1500" dirty="0">
                <a:solidFill>
                  <a:schemeClr val="dk1"/>
                </a:solidFill>
                <a:latin typeface="Montserrat" panose="020B0604020202020204" pitchFamily="2" charset="0"/>
                <a:ea typeface="Calibri"/>
                <a:cs typeface="Calibri"/>
                <a:sym typeface="Calibri"/>
              </a:rPr>
              <a:t>II - ...			</a:t>
            </a:r>
            <a:endParaRPr sz="1500" dirty="0">
              <a:solidFill>
                <a:schemeClr val="dk1"/>
              </a:solidFill>
              <a:latin typeface="Montserrat" panose="020B0604020202020204" pitchFamily="2" charset="0"/>
              <a:ea typeface="Calibri"/>
              <a:cs typeface="Calibri"/>
              <a:sym typeface="Calibri"/>
            </a:endParaRPr>
          </a:p>
          <a:p>
            <a:pPr marL="0" lvl="0" indent="0" algn="just" rtl="0">
              <a:lnSpc>
                <a:spcPct val="115000"/>
              </a:lnSpc>
              <a:spcBef>
                <a:spcPts val="1200"/>
              </a:spcBef>
              <a:spcAft>
                <a:spcPts val="0"/>
              </a:spcAft>
              <a:buClr>
                <a:schemeClr val="dk1"/>
              </a:buClr>
              <a:buSzPts val="1100"/>
              <a:buFont typeface="Arial"/>
              <a:buNone/>
            </a:pPr>
            <a:r>
              <a:rPr lang="pt-BR" sz="1500" dirty="0">
                <a:solidFill>
                  <a:schemeClr val="dk1"/>
                </a:solidFill>
                <a:latin typeface="Montserrat" panose="020B0604020202020204" pitchFamily="2" charset="0"/>
                <a:ea typeface="Calibri"/>
                <a:cs typeface="Calibri"/>
                <a:sym typeface="Calibri"/>
              </a:rPr>
              <a:t>III - ...</a:t>
            </a:r>
            <a:endParaRPr sz="1500" dirty="0">
              <a:solidFill>
                <a:schemeClr val="dk1"/>
              </a:solidFill>
              <a:latin typeface="Montserrat" panose="020B0604020202020204" pitchFamily="2" charset="0"/>
              <a:ea typeface="Calibri"/>
              <a:cs typeface="Calibri"/>
              <a:sym typeface="Calibri"/>
            </a:endParaRPr>
          </a:p>
          <a:p>
            <a:pPr marL="0" lvl="0" indent="0" algn="just" rtl="0">
              <a:lnSpc>
                <a:spcPct val="115000"/>
              </a:lnSpc>
              <a:spcBef>
                <a:spcPts val="1200"/>
              </a:spcBef>
              <a:spcAft>
                <a:spcPts val="0"/>
              </a:spcAft>
              <a:buClr>
                <a:schemeClr val="dk1"/>
              </a:buClr>
              <a:buSzPts val="1100"/>
              <a:buFont typeface="Arial"/>
              <a:buNone/>
            </a:pPr>
            <a:r>
              <a:rPr lang="pt-BR" sz="2000" b="1" dirty="0">
                <a:solidFill>
                  <a:schemeClr val="dk1"/>
                </a:solidFill>
                <a:latin typeface="Montserrat" panose="020B0604020202020204" pitchFamily="2" charset="0"/>
                <a:ea typeface="Calibri"/>
                <a:cs typeface="Calibri"/>
                <a:sym typeface="Calibri"/>
              </a:rPr>
              <a:t>IV - </a:t>
            </a:r>
            <a:r>
              <a:rPr lang="pt-BR" sz="2000" b="1" dirty="0">
                <a:solidFill>
                  <a:srgbClr val="FF0000"/>
                </a:solidFill>
                <a:latin typeface="Montserrat" panose="020B0604020202020204" pitchFamily="2" charset="0"/>
                <a:ea typeface="Calibri"/>
                <a:cs typeface="Calibri"/>
                <a:sym typeface="Calibri"/>
              </a:rPr>
              <a:t>adotar regras</a:t>
            </a:r>
            <a:r>
              <a:rPr lang="pt-BR" sz="2000" b="1" dirty="0">
                <a:solidFill>
                  <a:schemeClr val="dk1"/>
                </a:solidFill>
                <a:latin typeface="Montserrat" panose="020B0604020202020204" pitchFamily="2" charset="0"/>
                <a:ea typeface="Calibri"/>
                <a:cs typeface="Calibri"/>
                <a:sym typeface="Calibri"/>
              </a:rPr>
              <a:t>, </a:t>
            </a:r>
            <a:r>
              <a:rPr lang="pt-BR" sz="2000" b="1" dirty="0">
                <a:solidFill>
                  <a:srgbClr val="FF0000"/>
                </a:solidFill>
                <a:latin typeface="Montserrat" panose="020B0604020202020204" pitchFamily="2" charset="0"/>
                <a:ea typeface="Calibri"/>
                <a:cs typeface="Calibri"/>
                <a:sym typeface="Calibri"/>
              </a:rPr>
              <a:t>procedimentos</a:t>
            </a:r>
            <a:r>
              <a:rPr lang="pt-BR" sz="2000" b="1" dirty="0">
                <a:solidFill>
                  <a:schemeClr val="dk1"/>
                </a:solidFill>
                <a:latin typeface="Montserrat" panose="020B0604020202020204" pitchFamily="2" charset="0"/>
                <a:ea typeface="Calibri"/>
                <a:cs typeface="Calibri"/>
                <a:sym typeface="Calibri"/>
              </a:rPr>
              <a:t> e </a:t>
            </a:r>
            <a:r>
              <a:rPr lang="pt-BR" sz="2000" b="1" dirty="0">
                <a:solidFill>
                  <a:srgbClr val="FF0000"/>
                </a:solidFill>
                <a:latin typeface="Montserrat" panose="020B0604020202020204" pitchFamily="2" charset="0"/>
                <a:ea typeface="Calibri"/>
                <a:cs typeface="Calibri"/>
                <a:sym typeface="Calibri"/>
              </a:rPr>
              <a:t>controles internos </a:t>
            </a:r>
            <a:r>
              <a:rPr lang="pt-BR" sz="2000" b="1" dirty="0">
                <a:solidFill>
                  <a:schemeClr val="dk1"/>
                </a:solidFill>
                <a:latin typeface="Montserrat" panose="020B0604020202020204" pitchFamily="2" charset="0"/>
                <a:ea typeface="Calibri"/>
                <a:cs typeface="Calibri"/>
                <a:sym typeface="Calibri"/>
              </a:rPr>
              <a:t>que visem garantir o cumprimento de suas </a:t>
            </a:r>
            <a:r>
              <a:rPr lang="pt-BR" sz="2000" b="1" dirty="0" err="1">
                <a:solidFill>
                  <a:schemeClr val="dk1"/>
                </a:solidFill>
                <a:latin typeface="Montserrat" panose="020B0604020202020204" pitchFamily="2" charset="0"/>
                <a:ea typeface="Calibri"/>
                <a:cs typeface="Calibri"/>
                <a:sym typeface="Calibri"/>
              </a:rPr>
              <a:t>obrigações</a:t>
            </a:r>
            <a:r>
              <a:rPr lang="pt-BR" sz="2000" b="1" dirty="0">
                <a:solidFill>
                  <a:schemeClr val="dk1"/>
                </a:solidFill>
                <a:latin typeface="Montserrat" panose="020B0604020202020204" pitchFamily="2" charset="0"/>
                <a:ea typeface="Calibri"/>
                <a:cs typeface="Calibri"/>
                <a:sym typeface="Calibri"/>
              </a:rPr>
              <a:t>, respeitando a </a:t>
            </a:r>
            <a:r>
              <a:rPr lang="pt-BR" sz="2000" b="1" dirty="0" err="1">
                <a:solidFill>
                  <a:schemeClr val="dk1"/>
                </a:solidFill>
                <a:latin typeface="Montserrat" panose="020B0604020202020204" pitchFamily="2" charset="0"/>
                <a:ea typeface="Calibri"/>
                <a:cs typeface="Calibri"/>
                <a:sym typeface="Calibri"/>
              </a:rPr>
              <a:t>política</a:t>
            </a:r>
            <a:r>
              <a:rPr lang="pt-BR" sz="2000" b="1" dirty="0">
                <a:solidFill>
                  <a:schemeClr val="dk1"/>
                </a:solidFill>
                <a:latin typeface="Montserrat" panose="020B0604020202020204" pitchFamily="2" charset="0"/>
                <a:ea typeface="Calibri"/>
                <a:cs typeface="Calibri"/>
                <a:sym typeface="Calibri"/>
              </a:rPr>
              <a:t> de investimentos estabelecida, observados os segmentos, limites e demais requisitos previstos nesta </a:t>
            </a:r>
            <a:r>
              <a:rPr lang="pt-BR" sz="2000" b="1" dirty="0" err="1">
                <a:solidFill>
                  <a:schemeClr val="dk1"/>
                </a:solidFill>
                <a:latin typeface="Montserrat" panose="020B0604020202020204" pitchFamily="2" charset="0"/>
                <a:ea typeface="Calibri"/>
                <a:cs typeface="Calibri"/>
                <a:sym typeface="Calibri"/>
              </a:rPr>
              <a:t>Resolução</a:t>
            </a:r>
            <a:r>
              <a:rPr lang="pt-BR" sz="2000" b="1" dirty="0">
                <a:solidFill>
                  <a:schemeClr val="dk1"/>
                </a:solidFill>
                <a:latin typeface="Montserrat" panose="020B0604020202020204" pitchFamily="2" charset="0"/>
                <a:ea typeface="Calibri"/>
                <a:cs typeface="Calibri"/>
                <a:sym typeface="Calibri"/>
              </a:rPr>
              <a:t> e os </a:t>
            </a:r>
            <a:r>
              <a:rPr lang="pt-BR" sz="2000" b="1" dirty="0" err="1">
                <a:solidFill>
                  <a:schemeClr val="dk1"/>
                </a:solidFill>
                <a:latin typeface="Montserrat" panose="020B0604020202020204" pitchFamily="2" charset="0"/>
                <a:ea typeface="Calibri"/>
                <a:cs typeface="Calibri"/>
                <a:sym typeface="Calibri"/>
              </a:rPr>
              <a:t>parâmetros</a:t>
            </a:r>
            <a:r>
              <a:rPr lang="pt-BR" sz="2000" b="1" dirty="0">
                <a:solidFill>
                  <a:schemeClr val="dk1"/>
                </a:solidFill>
                <a:latin typeface="Montserrat" panose="020B0604020202020204" pitchFamily="2" charset="0"/>
                <a:ea typeface="Calibri"/>
                <a:cs typeface="Calibri"/>
                <a:sym typeface="Calibri"/>
              </a:rPr>
              <a:t> estabelecidos nas normas gerais de </a:t>
            </a:r>
            <a:r>
              <a:rPr lang="pt-BR" sz="2000" b="1" dirty="0" err="1">
                <a:solidFill>
                  <a:schemeClr val="dk1"/>
                </a:solidFill>
                <a:latin typeface="Montserrat" panose="020B0604020202020204" pitchFamily="2" charset="0"/>
                <a:ea typeface="Calibri"/>
                <a:cs typeface="Calibri"/>
                <a:sym typeface="Calibri"/>
              </a:rPr>
              <a:t>organização</a:t>
            </a:r>
            <a:r>
              <a:rPr lang="pt-BR" sz="2000" b="1" dirty="0">
                <a:solidFill>
                  <a:schemeClr val="dk1"/>
                </a:solidFill>
                <a:latin typeface="Montserrat" panose="020B0604020202020204" pitchFamily="2" charset="0"/>
                <a:ea typeface="Calibri"/>
                <a:cs typeface="Calibri"/>
                <a:sym typeface="Calibri"/>
              </a:rPr>
              <a:t> e funcionamento desses regimes, em </a:t>
            </a:r>
            <a:r>
              <a:rPr lang="pt-BR" sz="2000" b="1" dirty="0" err="1">
                <a:solidFill>
                  <a:schemeClr val="dk1"/>
                </a:solidFill>
                <a:latin typeface="Montserrat" panose="020B0604020202020204" pitchFamily="2" charset="0"/>
                <a:ea typeface="Calibri"/>
                <a:cs typeface="Calibri"/>
                <a:sym typeface="Calibri"/>
              </a:rPr>
              <a:t>regulamentação</a:t>
            </a:r>
            <a:r>
              <a:rPr lang="pt-BR" sz="2000" b="1" dirty="0">
                <a:solidFill>
                  <a:schemeClr val="dk1"/>
                </a:solidFill>
                <a:latin typeface="Montserrat" panose="020B0604020202020204" pitchFamily="2" charset="0"/>
                <a:ea typeface="Calibri"/>
                <a:cs typeface="Calibri"/>
                <a:sym typeface="Calibri"/>
              </a:rPr>
              <a:t> da Secretaria de </a:t>
            </a:r>
            <a:r>
              <a:rPr lang="pt-BR" sz="2000" b="1" dirty="0" err="1">
                <a:solidFill>
                  <a:schemeClr val="dk1"/>
                </a:solidFill>
                <a:latin typeface="Montserrat" panose="020B0604020202020204" pitchFamily="2" charset="0"/>
                <a:ea typeface="Calibri"/>
                <a:cs typeface="Calibri"/>
                <a:sym typeface="Calibri"/>
              </a:rPr>
              <a:t>Previdência</a:t>
            </a:r>
            <a:r>
              <a:rPr lang="pt-BR" sz="2000" b="1" dirty="0">
                <a:solidFill>
                  <a:schemeClr val="dk1"/>
                </a:solidFill>
                <a:latin typeface="Montserrat" panose="020B0604020202020204" pitchFamily="2" charset="0"/>
                <a:ea typeface="Calibri"/>
                <a:cs typeface="Calibri"/>
                <a:sym typeface="Calibri"/>
              </a:rPr>
              <a:t> do </a:t>
            </a:r>
            <a:r>
              <a:rPr lang="pt-BR" sz="2000" b="1" dirty="0" err="1">
                <a:solidFill>
                  <a:schemeClr val="dk1"/>
                </a:solidFill>
                <a:latin typeface="Montserrat" panose="020B0604020202020204" pitchFamily="2" charset="0"/>
                <a:ea typeface="Calibri"/>
                <a:cs typeface="Calibri"/>
                <a:sym typeface="Calibri"/>
              </a:rPr>
              <a:t>Ministério</a:t>
            </a:r>
            <a:r>
              <a:rPr lang="pt-BR" sz="2000" b="1" dirty="0">
                <a:solidFill>
                  <a:schemeClr val="dk1"/>
                </a:solidFill>
                <a:latin typeface="Montserrat" panose="020B0604020202020204" pitchFamily="2" charset="0"/>
                <a:ea typeface="Calibri"/>
                <a:cs typeface="Calibri"/>
                <a:sym typeface="Calibri"/>
              </a:rPr>
              <a:t> da Fazenda;	</a:t>
            </a:r>
            <a:r>
              <a:rPr lang="pt-BR" sz="1500" b="1" dirty="0">
                <a:solidFill>
                  <a:schemeClr val="dk1"/>
                </a:solidFill>
                <a:latin typeface="Montserrat" panose="020B0604020202020204" pitchFamily="2" charset="0"/>
                <a:ea typeface="Calibri"/>
                <a:cs typeface="Calibri"/>
                <a:sym typeface="Calibri"/>
              </a:rPr>
              <a:t>	</a:t>
            </a:r>
            <a:endParaRPr sz="1500" b="1" dirty="0">
              <a:solidFill>
                <a:schemeClr val="dk1"/>
              </a:solidFill>
              <a:latin typeface="Montserrat" panose="020B0604020202020204" pitchFamily="2" charset="0"/>
              <a:ea typeface="Calibri"/>
              <a:cs typeface="Calibri"/>
              <a:sym typeface="Calibri"/>
            </a:endParaRPr>
          </a:p>
          <a:p>
            <a:pPr marL="0" lvl="0" indent="0" algn="just" rtl="0">
              <a:lnSpc>
                <a:spcPct val="115000"/>
              </a:lnSpc>
              <a:spcBef>
                <a:spcPts val="1200"/>
              </a:spcBef>
              <a:spcAft>
                <a:spcPts val="0"/>
              </a:spcAft>
              <a:buClr>
                <a:schemeClr val="dk1"/>
              </a:buClr>
              <a:buSzPts val="1100"/>
              <a:buFont typeface="Arial"/>
              <a:buNone/>
            </a:pPr>
            <a:r>
              <a:rPr lang="pt-BR" sz="1500" dirty="0">
                <a:solidFill>
                  <a:schemeClr val="dk1"/>
                </a:solidFill>
                <a:latin typeface="Montserrat" panose="020B0604020202020204" pitchFamily="2" charset="0"/>
                <a:ea typeface="Calibri"/>
                <a:cs typeface="Calibri"/>
                <a:sym typeface="Calibri"/>
              </a:rPr>
              <a:t>V - ...</a:t>
            </a:r>
          </a:p>
          <a:p>
            <a:pPr marL="0" lvl="0" indent="0" algn="just" rtl="0">
              <a:lnSpc>
                <a:spcPct val="115000"/>
              </a:lnSpc>
              <a:spcBef>
                <a:spcPts val="1200"/>
              </a:spcBef>
              <a:spcAft>
                <a:spcPts val="0"/>
              </a:spcAft>
              <a:buClr>
                <a:schemeClr val="dk1"/>
              </a:buClr>
              <a:buSzPts val="1100"/>
              <a:buFont typeface="Arial"/>
              <a:buNone/>
            </a:pPr>
            <a:r>
              <a:rPr lang="pt-BR" sz="1500" dirty="0">
                <a:solidFill>
                  <a:schemeClr val="dk1"/>
                </a:solidFill>
                <a:latin typeface="Montserrat" panose="020B0604020202020204" pitchFamily="2" charset="0"/>
                <a:ea typeface="Calibri"/>
                <a:cs typeface="Calibri"/>
                <a:sym typeface="Calibri"/>
              </a:rPr>
              <a:t>VI - ...</a:t>
            </a:r>
            <a:endParaRPr sz="1500" dirty="0">
              <a:solidFill>
                <a:schemeClr val="dk1"/>
              </a:solidFill>
              <a:latin typeface="Montserrat" panose="020B0604020202020204" pitchFamily="2" charset="0"/>
              <a:ea typeface="Calibri"/>
              <a:cs typeface="Calibri"/>
              <a:sym typeface="Calibri"/>
            </a:endParaRPr>
          </a:p>
        </p:txBody>
      </p:sp>
      <p:sp>
        <p:nvSpPr>
          <p:cNvPr id="97" name="Google Shape;97;p17"/>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8" name="Google Shape;98;p17"/>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RESPONSABILIDADE</a:t>
            </a:r>
            <a:endParaRPr sz="2200" dirty="0">
              <a:solidFill>
                <a:srgbClr val="FFFFFF"/>
              </a:solidFill>
              <a:latin typeface="Montserrat SemiBold"/>
              <a:ea typeface="Montserrat SemiBold"/>
              <a:cs typeface="Montserrat SemiBold"/>
              <a:sym typeface="Montserrat SemiBold"/>
            </a:endParaRPr>
          </a:p>
        </p:txBody>
      </p:sp>
      <p:pic>
        <p:nvPicPr>
          <p:cNvPr id="99" name="Google Shape;99;p17"/>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100" name="Google Shape;100;p17"/>
          <p:cNvSpPr txBox="1"/>
          <p:nvPr/>
        </p:nvSpPr>
        <p:spPr>
          <a:xfrm>
            <a:off x="474875" y="1041834"/>
            <a:ext cx="3000000" cy="461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pt-BR" sz="2000" b="1" dirty="0">
                <a:solidFill>
                  <a:srgbClr val="262626"/>
                </a:solidFill>
                <a:latin typeface="Montserrat"/>
                <a:ea typeface="Montserrat"/>
                <a:cs typeface="Montserrat"/>
                <a:sym typeface="Montserrat"/>
              </a:rPr>
              <a:t>Res. 3922 </a:t>
            </a:r>
            <a:r>
              <a:rPr lang="pt-BR" sz="2000" dirty="0">
                <a:solidFill>
                  <a:schemeClr val="dk1"/>
                </a:solidFill>
                <a:latin typeface="Montserrat"/>
                <a:ea typeface="Montserrat"/>
                <a:cs typeface="Montserrat"/>
                <a:sym typeface="Montserrat"/>
              </a:rPr>
              <a:t>Art. 1o </a:t>
            </a:r>
            <a:endParaRPr sz="2000" b="1" dirty="0">
              <a:solidFill>
                <a:srgbClr val="262626"/>
              </a:solidFill>
              <a:latin typeface="Montserrat"/>
              <a:ea typeface="Montserrat"/>
              <a:cs typeface="Montserrat"/>
              <a:sym typeface="Montserrat"/>
            </a:endParaRPr>
          </a:p>
        </p:txBody>
      </p:sp>
    </p:spTree>
    <p:extLst>
      <p:ext uri="{BB962C8B-B14F-4D97-AF65-F5344CB8AC3E}">
        <p14:creationId xmlns:p14="http://schemas.microsoft.com/office/powerpoint/2010/main" val="2957031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grpSp>
        <p:nvGrpSpPr>
          <p:cNvPr id="119" name="Google Shape;119;p19"/>
          <p:cNvGrpSpPr/>
          <p:nvPr/>
        </p:nvGrpSpPr>
        <p:grpSpPr>
          <a:xfrm>
            <a:off x="275690" y="3044246"/>
            <a:ext cx="11554756" cy="840450"/>
            <a:chOff x="4840" y="872043"/>
            <a:chExt cx="9902945" cy="720304"/>
          </a:xfrm>
        </p:grpSpPr>
        <p:sp>
          <p:nvSpPr>
            <p:cNvPr id="120" name="Google Shape;120;p19"/>
            <p:cNvSpPr/>
            <p:nvPr/>
          </p:nvSpPr>
          <p:spPr>
            <a:xfrm>
              <a:off x="4840" y="872046"/>
              <a:ext cx="1800535" cy="720214"/>
            </a:xfrm>
            <a:prstGeom prst="chevron">
              <a:avLst>
                <a:gd name="adj" fmla="val 50000"/>
              </a:avLst>
            </a:prstGeom>
            <a:solidFill>
              <a:srgbClr val="07376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9"/>
            <p:cNvSpPr txBox="1"/>
            <p:nvPr/>
          </p:nvSpPr>
          <p:spPr>
            <a:xfrm>
              <a:off x="364947" y="872046"/>
              <a:ext cx="1080321" cy="720214"/>
            </a:xfrm>
            <a:prstGeom prst="rect">
              <a:avLst/>
            </a:prstGeom>
            <a:noFill/>
            <a:ln>
              <a:noFill/>
            </a:ln>
          </p:spPr>
          <p:txBody>
            <a:bodyPr spcFirstLastPara="1" wrap="square" lIns="48000" tIns="16000" rIns="16000" bIns="16000" anchor="ctr" anchorCtr="0">
              <a:noAutofit/>
            </a:bodyPr>
            <a:lstStyle/>
            <a:p>
              <a:pPr marL="0" marR="0" lvl="0" indent="0" algn="ctr" rtl="0">
                <a:lnSpc>
                  <a:spcPct val="90000"/>
                </a:lnSpc>
                <a:spcBef>
                  <a:spcPts val="0"/>
                </a:spcBef>
                <a:spcAft>
                  <a:spcPts val="0"/>
                </a:spcAft>
                <a:buClr>
                  <a:schemeClr val="lt1"/>
                </a:buClr>
                <a:buSzPts val="1200"/>
                <a:buFont typeface="Gill Sans"/>
                <a:buNone/>
              </a:pPr>
              <a:r>
                <a:rPr lang="pt-BR" sz="1100" b="1" i="0" u="none" strike="noStrike" cap="none" dirty="0">
                  <a:solidFill>
                    <a:schemeClr val="lt1"/>
                  </a:solidFill>
                  <a:latin typeface="Montserrat"/>
                  <a:ea typeface="Montserrat"/>
                  <a:cs typeface="Montserrat"/>
                  <a:sym typeface="Montserrat"/>
                </a:rPr>
                <a:t>EDUCAÇÃO CONTINUADA</a:t>
              </a:r>
              <a:endParaRPr sz="1100" b="1" dirty="0">
                <a:latin typeface="Montserrat"/>
                <a:ea typeface="Montserrat"/>
                <a:cs typeface="Montserrat"/>
                <a:sym typeface="Montserrat"/>
              </a:endParaRPr>
            </a:p>
          </p:txBody>
        </p:sp>
        <p:sp>
          <p:nvSpPr>
            <p:cNvPr id="122" name="Google Shape;122;p19"/>
            <p:cNvSpPr/>
            <p:nvPr/>
          </p:nvSpPr>
          <p:spPr>
            <a:xfrm>
              <a:off x="1625322" y="872046"/>
              <a:ext cx="1800535" cy="720214"/>
            </a:xfrm>
            <a:prstGeom prst="chevron">
              <a:avLst>
                <a:gd name="adj" fmla="val 50000"/>
              </a:avLst>
            </a:prstGeom>
            <a:solidFill>
              <a:srgbClr val="07376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9"/>
            <p:cNvSpPr txBox="1"/>
            <p:nvPr/>
          </p:nvSpPr>
          <p:spPr>
            <a:xfrm>
              <a:off x="2050736" y="872046"/>
              <a:ext cx="1080300" cy="720300"/>
            </a:xfrm>
            <a:prstGeom prst="rect">
              <a:avLst/>
            </a:prstGeom>
            <a:noFill/>
            <a:ln>
              <a:noFill/>
            </a:ln>
          </p:spPr>
          <p:txBody>
            <a:bodyPr spcFirstLastPara="1" wrap="square" lIns="40000" tIns="13325" rIns="13325" bIns="13325" anchor="ctr" anchorCtr="0">
              <a:noAutofit/>
            </a:bodyPr>
            <a:lstStyle/>
            <a:p>
              <a:pPr marL="0" marR="0" lvl="0" indent="0" algn="ctr" rtl="0">
                <a:lnSpc>
                  <a:spcPct val="90000"/>
                </a:lnSpc>
                <a:spcBef>
                  <a:spcPts val="0"/>
                </a:spcBef>
                <a:spcAft>
                  <a:spcPts val="0"/>
                </a:spcAft>
                <a:buClr>
                  <a:schemeClr val="lt1"/>
                </a:buClr>
                <a:buSzPts val="1000"/>
                <a:buFont typeface="Gill Sans"/>
                <a:buNone/>
              </a:pPr>
              <a:r>
                <a:rPr lang="pt-BR" sz="1300" b="1">
                  <a:solidFill>
                    <a:schemeClr val="lt1"/>
                  </a:solidFill>
                  <a:latin typeface="Montserrat"/>
                  <a:ea typeface="Montserrat"/>
                  <a:cs typeface="Montserrat"/>
                  <a:sym typeface="Montserrat"/>
                </a:rPr>
                <a:t>Res. </a:t>
              </a:r>
              <a:r>
                <a:rPr lang="pt-BR" sz="1300" b="1" i="0" u="none" strike="noStrike" cap="none">
                  <a:solidFill>
                    <a:schemeClr val="lt1"/>
                  </a:solidFill>
                  <a:latin typeface="Montserrat"/>
                  <a:ea typeface="Montserrat"/>
                  <a:cs typeface="Montserrat"/>
                  <a:sym typeface="Montserrat"/>
                </a:rPr>
                <a:t>3922</a:t>
              </a:r>
              <a:endParaRPr sz="1300" b="1">
                <a:latin typeface="Montserrat"/>
                <a:ea typeface="Montserrat"/>
                <a:cs typeface="Montserrat"/>
                <a:sym typeface="Montserrat"/>
              </a:endParaRPr>
            </a:p>
          </p:txBody>
        </p:sp>
        <p:sp>
          <p:nvSpPr>
            <p:cNvPr id="124" name="Google Shape;124;p19"/>
            <p:cNvSpPr/>
            <p:nvPr/>
          </p:nvSpPr>
          <p:spPr>
            <a:xfrm>
              <a:off x="3245804" y="872046"/>
              <a:ext cx="1800535" cy="720214"/>
            </a:xfrm>
            <a:prstGeom prst="chevron">
              <a:avLst>
                <a:gd name="adj" fmla="val 50000"/>
              </a:avLst>
            </a:prstGeom>
            <a:solidFill>
              <a:srgbClr val="07376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9"/>
            <p:cNvSpPr txBox="1"/>
            <p:nvPr/>
          </p:nvSpPr>
          <p:spPr>
            <a:xfrm>
              <a:off x="3540609" y="872047"/>
              <a:ext cx="1195200" cy="720300"/>
            </a:xfrm>
            <a:prstGeom prst="rect">
              <a:avLst/>
            </a:prstGeom>
            <a:noFill/>
            <a:ln>
              <a:noFill/>
            </a:ln>
          </p:spPr>
          <p:txBody>
            <a:bodyPr spcFirstLastPara="1" wrap="square" lIns="40000" tIns="13325" rIns="13325" bIns="13325" anchor="ctr" anchorCtr="0">
              <a:noAutofit/>
            </a:bodyPr>
            <a:lstStyle/>
            <a:p>
              <a:pPr marL="0" marR="0" lvl="0" indent="0" algn="ctr" rtl="0">
                <a:lnSpc>
                  <a:spcPct val="90000"/>
                </a:lnSpc>
                <a:spcBef>
                  <a:spcPts val="0"/>
                </a:spcBef>
                <a:spcAft>
                  <a:spcPts val="0"/>
                </a:spcAft>
                <a:buClr>
                  <a:schemeClr val="lt1"/>
                </a:buClr>
                <a:buSzPts val="1000"/>
                <a:buFont typeface="Gill Sans"/>
                <a:buNone/>
              </a:pPr>
              <a:r>
                <a:rPr lang="pt-BR" sz="1100" b="1" i="0" u="none" strike="noStrike" cap="none">
                  <a:solidFill>
                    <a:schemeClr val="lt1"/>
                  </a:solidFill>
                  <a:latin typeface="Montserrat"/>
                  <a:ea typeface="Montserrat"/>
                  <a:cs typeface="Montserrat"/>
                  <a:sym typeface="Montserrat"/>
                </a:rPr>
                <a:t>POL</a:t>
              </a:r>
              <a:r>
                <a:rPr lang="pt-BR" sz="1100" b="1">
                  <a:solidFill>
                    <a:schemeClr val="lt1"/>
                  </a:solidFill>
                  <a:latin typeface="Montserrat"/>
                  <a:ea typeface="Montserrat"/>
                  <a:cs typeface="Montserrat"/>
                  <a:sym typeface="Montserrat"/>
                </a:rPr>
                <a:t>Í</a:t>
              </a:r>
              <a:r>
                <a:rPr lang="pt-BR" sz="1100" b="1" i="0" u="none" strike="noStrike" cap="none">
                  <a:solidFill>
                    <a:schemeClr val="lt1"/>
                  </a:solidFill>
                  <a:latin typeface="Montserrat"/>
                  <a:ea typeface="Montserrat"/>
                  <a:cs typeface="Montserrat"/>
                  <a:sym typeface="Montserrat"/>
                </a:rPr>
                <a:t>TICA DE INVESTIMENTOS</a:t>
              </a:r>
              <a:endParaRPr sz="1100" b="1">
                <a:latin typeface="Montserrat"/>
                <a:ea typeface="Montserrat"/>
                <a:cs typeface="Montserrat"/>
                <a:sym typeface="Montserrat"/>
              </a:endParaRPr>
            </a:p>
          </p:txBody>
        </p:sp>
        <p:sp>
          <p:nvSpPr>
            <p:cNvPr id="126" name="Google Shape;126;p19"/>
            <p:cNvSpPr/>
            <p:nvPr/>
          </p:nvSpPr>
          <p:spPr>
            <a:xfrm>
              <a:off x="4866286" y="872046"/>
              <a:ext cx="1800535" cy="720214"/>
            </a:xfrm>
            <a:prstGeom prst="chevron">
              <a:avLst>
                <a:gd name="adj" fmla="val 50000"/>
              </a:avLst>
            </a:prstGeom>
            <a:solidFill>
              <a:srgbClr val="07376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9"/>
            <p:cNvSpPr txBox="1"/>
            <p:nvPr/>
          </p:nvSpPr>
          <p:spPr>
            <a:xfrm>
              <a:off x="5269184" y="872043"/>
              <a:ext cx="1260300" cy="720300"/>
            </a:xfrm>
            <a:prstGeom prst="rect">
              <a:avLst/>
            </a:prstGeom>
            <a:noFill/>
            <a:ln>
              <a:noFill/>
            </a:ln>
          </p:spPr>
          <p:txBody>
            <a:bodyPr spcFirstLastPara="1" wrap="square" lIns="36000" tIns="12000" rIns="12000" bIns="12000" anchor="ctr" anchorCtr="0">
              <a:noAutofit/>
            </a:bodyPr>
            <a:lstStyle/>
            <a:p>
              <a:pPr marL="0" marR="0" lvl="0" indent="0" algn="ctr" rtl="0">
                <a:lnSpc>
                  <a:spcPct val="90000"/>
                </a:lnSpc>
                <a:spcBef>
                  <a:spcPts val="0"/>
                </a:spcBef>
                <a:spcAft>
                  <a:spcPts val="0"/>
                </a:spcAft>
                <a:buClr>
                  <a:schemeClr val="lt1"/>
                </a:buClr>
                <a:buSzPts val="900"/>
                <a:buFont typeface="Gill Sans"/>
                <a:buNone/>
              </a:pPr>
              <a:r>
                <a:rPr lang="pt-BR" sz="1100" b="1" i="0" u="none" strike="noStrike" cap="none">
                  <a:solidFill>
                    <a:schemeClr val="lt1"/>
                  </a:solidFill>
                  <a:latin typeface="Montserrat"/>
                  <a:ea typeface="Montserrat"/>
                  <a:cs typeface="Montserrat"/>
                  <a:sym typeface="Montserrat"/>
                </a:rPr>
                <a:t>CREDENCIAMENTO</a:t>
              </a:r>
              <a:endParaRPr sz="1100" b="1">
                <a:latin typeface="Montserrat"/>
                <a:ea typeface="Montserrat"/>
                <a:cs typeface="Montserrat"/>
                <a:sym typeface="Montserrat"/>
              </a:endParaRPr>
            </a:p>
          </p:txBody>
        </p:sp>
        <p:sp>
          <p:nvSpPr>
            <p:cNvPr id="128" name="Google Shape;128;p19"/>
            <p:cNvSpPr/>
            <p:nvPr/>
          </p:nvSpPr>
          <p:spPr>
            <a:xfrm>
              <a:off x="6486768" y="872046"/>
              <a:ext cx="1800535" cy="720214"/>
            </a:xfrm>
            <a:prstGeom prst="chevron">
              <a:avLst>
                <a:gd name="adj" fmla="val 50000"/>
              </a:avLst>
            </a:prstGeom>
            <a:solidFill>
              <a:srgbClr val="07376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9"/>
            <p:cNvSpPr txBox="1"/>
            <p:nvPr/>
          </p:nvSpPr>
          <p:spPr>
            <a:xfrm>
              <a:off x="6912182" y="872046"/>
              <a:ext cx="1080300" cy="720300"/>
            </a:xfrm>
            <a:prstGeom prst="rect">
              <a:avLst/>
            </a:prstGeom>
            <a:noFill/>
            <a:ln>
              <a:noFill/>
            </a:ln>
          </p:spPr>
          <p:txBody>
            <a:bodyPr spcFirstLastPara="1" wrap="square" lIns="40000" tIns="13325" rIns="13325" bIns="13325" anchor="ctr" anchorCtr="0">
              <a:noAutofit/>
            </a:bodyPr>
            <a:lstStyle/>
            <a:p>
              <a:pPr marL="0" marR="0" lvl="0" indent="0" algn="ctr" rtl="0">
                <a:lnSpc>
                  <a:spcPct val="90000"/>
                </a:lnSpc>
                <a:spcBef>
                  <a:spcPts val="0"/>
                </a:spcBef>
                <a:spcAft>
                  <a:spcPts val="0"/>
                </a:spcAft>
                <a:buClr>
                  <a:schemeClr val="lt1"/>
                </a:buClr>
                <a:buSzPts val="1000"/>
                <a:buFont typeface="Gill Sans"/>
                <a:buNone/>
              </a:pPr>
              <a:r>
                <a:rPr lang="pt-BR" sz="1100" b="1" i="0" u="none" strike="noStrike" cap="none">
                  <a:solidFill>
                    <a:schemeClr val="lt1"/>
                  </a:solidFill>
                  <a:latin typeface="Montserrat"/>
                  <a:ea typeface="Montserrat"/>
                  <a:cs typeface="Montserrat"/>
                  <a:sym typeface="Montserrat"/>
                </a:rPr>
                <a:t>ANÁLISE</a:t>
              </a:r>
              <a:endParaRPr sz="1100" b="1">
                <a:latin typeface="Montserrat"/>
                <a:ea typeface="Montserrat"/>
                <a:cs typeface="Montserrat"/>
                <a:sym typeface="Montserrat"/>
              </a:endParaRPr>
            </a:p>
          </p:txBody>
        </p:sp>
        <p:sp>
          <p:nvSpPr>
            <p:cNvPr id="130" name="Google Shape;130;p19"/>
            <p:cNvSpPr/>
            <p:nvPr/>
          </p:nvSpPr>
          <p:spPr>
            <a:xfrm>
              <a:off x="8107250" y="872046"/>
              <a:ext cx="1800535" cy="720214"/>
            </a:xfrm>
            <a:prstGeom prst="chevron">
              <a:avLst>
                <a:gd name="adj" fmla="val 50000"/>
              </a:avLst>
            </a:prstGeom>
            <a:solidFill>
              <a:srgbClr val="07376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9"/>
            <p:cNvSpPr txBox="1"/>
            <p:nvPr/>
          </p:nvSpPr>
          <p:spPr>
            <a:xfrm>
              <a:off x="8532664" y="872046"/>
              <a:ext cx="1080300" cy="720300"/>
            </a:xfrm>
            <a:prstGeom prst="rect">
              <a:avLst/>
            </a:prstGeom>
            <a:noFill/>
            <a:ln>
              <a:noFill/>
            </a:ln>
          </p:spPr>
          <p:txBody>
            <a:bodyPr spcFirstLastPara="1" wrap="square" lIns="40000" tIns="13325" rIns="13325" bIns="13325" anchor="ctr" anchorCtr="0">
              <a:noAutofit/>
            </a:bodyPr>
            <a:lstStyle/>
            <a:p>
              <a:pPr marL="0" marR="0" lvl="0" indent="0" algn="ctr" rtl="0">
                <a:lnSpc>
                  <a:spcPct val="90000"/>
                </a:lnSpc>
                <a:spcBef>
                  <a:spcPts val="0"/>
                </a:spcBef>
                <a:spcAft>
                  <a:spcPts val="0"/>
                </a:spcAft>
                <a:buClr>
                  <a:schemeClr val="lt1"/>
                </a:buClr>
                <a:buSzPts val="1000"/>
                <a:buFont typeface="Gill Sans"/>
                <a:buNone/>
              </a:pPr>
              <a:r>
                <a:rPr lang="pt-BR" sz="1100" b="1" i="0" u="none" strike="noStrike" cap="none">
                  <a:solidFill>
                    <a:schemeClr val="lt1"/>
                  </a:solidFill>
                  <a:latin typeface="Montserrat"/>
                  <a:ea typeface="Montserrat"/>
                  <a:cs typeface="Montserrat"/>
                  <a:sym typeface="Montserrat"/>
                </a:rPr>
                <a:t>ALOCAÇÃO</a:t>
              </a:r>
              <a:endParaRPr sz="1100" b="1">
                <a:latin typeface="Montserrat"/>
                <a:ea typeface="Montserrat"/>
                <a:cs typeface="Montserrat"/>
                <a:sym typeface="Montserrat"/>
              </a:endParaRPr>
            </a:p>
          </p:txBody>
        </p:sp>
      </p:grpSp>
      <p:sp>
        <p:nvSpPr>
          <p:cNvPr id="132" name="Google Shape;132;p19"/>
          <p:cNvSpPr txBox="1"/>
          <p:nvPr/>
        </p:nvSpPr>
        <p:spPr>
          <a:xfrm flipH="1">
            <a:off x="842748" y="1486625"/>
            <a:ext cx="6002100" cy="769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2200" i="0" u="none" strike="noStrike" cap="none" dirty="0">
                <a:solidFill>
                  <a:srgbClr val="434343"/>
                </a:solidFill>
                <a:latin typeface="Montserrat"/>
                <a:ea typeface="Montserrat"/>
                <a:cs typeface="Montserrat"/>
                <a:sym typeface="Montserrat"/>
              </a:rPr>
              <a:t>Defina processo de investimentos para a </a:t>
            </a:r>
            <a:r>
              <a:rPr lang="pt-BR" sz="2200" b="1" i="0" u="none" strike="noStrike" cap="none" dirty="0">
                <a:solidFill>
                  <a:srgbClr val="434343"/>
                </a:solidFill>
                <a:latin typeface="Montserrat"/>
                <a:ea typeface="Montserrat"/>
                <a:cs typeface="Montserrat"/>
                <a:sym typeface="Montserrat"/>
              </a:rPr>
              <a:t>melhor tomada de decisão</a:t>
            </a:r>
            <a:r>
              <a:rPr lang="pt-BR" sz="2200" i="0" u="none" strike="noStrike" cap="none" dirty="0">
                <a:solidFill>
                  <a:srgbClr val="434343"/>
                </a:solidFill>
                <a:latin typeface="Montserrat"/>
                <a:ea typeface="Montserrat"/>
                <a:cs typeface="Montserrat"/>
                <a:sym typeface="Montserrat"/>
              </a:rPr>
              <a:t>!</a:t>
            </a:r>
            <a:endParaRPr sz="2200" dirty="0">
              <a:solidFill>
                <a:srgbClr val="434343"/>
              </a:solidFill>
              <a:latin typeface="Montserrat"/>
              <a:ea typeface="Montserrat"/>
              <a:cs typeface="Montserrat"/>
              <a:sym typeface="Montserrat"/>
            </a:endParaRPr>
          </a:p>
        </p:txBody>
      </p:sp>
      <p:sp>
        <p:nvSpPr>
          <p:cNvPr id="133" name="Google Shape;133;p19"/>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4" name="Google Shape;134;p19"/>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fontScale="92500"/>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COMO ESCOLHER UM FUNDO DE INVESTIMENTO OU OUTRO ATIVO?</a:t>
            </a:r>
            <a:endParaRPr sz="2200" dirty="0">
              <a:solidFill>
                <a:srgbClr val="FFFFFF"/>
              </a:solidFill>
              <a:latin typeface="Montserrat SemiBold"/>
              <a:ea typeface="Montserrat SemiBold"/>
              <a:cs typeface="Montserrat SemiBold"/>
              <a:sym typeface="Montserrat SemiBold"/>
            </a:endParaRPr>
          </a:p>
        </p:txBody>
      </p:sp>
      <p:pic>
        <p:nvPicPr>
          <p:cNvPr id="135" name="Google Shape;135;p19"/>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Tree>
    <p:extLst>
      <p:ext uri="{BB962C8B-B14F-4D97-AF65-F5344CB8AC3E}">
        <p14:creationId xmlns:p14="http://schemas.microsoft.com/office/powerpoint/2010/main" val="1714659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0"/>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141" name="Google Shape;141;p20"/>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142" name="Google Shape;142;p20"/>
          <p:cNvSpPr txBox="1"/>
          <p:nvPr/>
        </p:nvSpPr>
        <p:spPr>
          <a:xfrm>
            <a:off x="919200" y="1485200"/>
            <a:ext cx="10353600" cy="23904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3600" dirty="0">
                <a:solidFill>
                  <a:schemeClr val="lt1"/>
                </a:solidFill>
                <a:latin typeface="Montserrat SemiBold"/>
                <a:ea typeface="Montserrat SemiBold"/>
                <a:cs typeface="Montserrat SemiBold"/>
                <a:sym typeface="Montserrat SemiBold"/>
              </a:rPr>
              <a:t>I - EDUCAÇÃO</a:t>
            </a:r>
            <a:endParaRPr sz="3600" dirty="0">
              <a:solidFill>
                <a:schemeClr val="lt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4264234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4"/>
          <p:cNvSpPr txBox="1">
            <a:spLocks noGrp="1"/>
          </p:cNvSpPr>
          <p:nvPr>
            <p:ph type="body" idx="1"/>
          </p:nvPr>
        </p:nvSpPr>
        <p:spPr>
          <a:xfrm>
            <a:off x="1065900" y="1746075"/>
            <a:ext cx="8932200" cy="16905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pt-BR" sz="2000">
                <a:solidFill>
                  <a:srgbClr val="3F4D4E"/>
                </a:solidFill>
                <a:latin typeface="Montserrat"/>
                <a:ea typeface="Montserrat"/>
                <a:cs typeface="Montserrat"/>
                <a:sym typeface="Montserrat"/>
              </a:rPr>
              <a:t>Nos </a:t>
            </a:r>
            <a:r>
              <a:rPr lang="pt-BR" sz="2000" b="1">
                <a:solidFill>
                  <a:srgbClr val="3F4D4E"/>
                </a:solidFill>
                <a:latin typeface="Montserrat"/>
                <a:ea typeface="Montserrat"/>
                <a:cs typeface="Montserrat"/>
                <a:sym typeface="Montserrat"/>
              </a:rPr>
              <a:t>últimos 10 anos</a:t>
            </a:r>
            <a:r>
              <a:rPr lang="pt-BR" sz="2000">
                <a:solidFill>
                  <a:srgbClr val="3F4D4E"/>
                </a:solidFill>
                <a:latin typeface="Montserrat"/>
                <a:ea typeface="Montserrat"/>
                <a:cs typeface="Montserrat"/>
                <a:sym typeface="Montserrat"/>
              </a:rPr>
              <a:t>, foram ao todo </a:t>
            </a:r>
            <a:r>
              <a:rPr lang="pt-BR" sz="2000" b="1">
                <a:solidFill>
                  <a:srgbClr val="073763"/>
                </a:solidFill>
                <a:latin typeface="Montserrat"/>
                <a:ea typeface="Montserrat"/>
                <a:cs typeface="Montserrat"/>
                <a:sym typeface="Montserrat"/>
              </a:rPr>
              <a:t>1 substituição e 3 alterações</a:t>
            </a:r>
            <a:r>
              <a:rPr lang="pt-BR" sz="2000">
                <a:solidFill>
                  <a:srgbClr val="3F4D4E"/>
                </a:solidFill>
                <a:latin typeface="Montserrat"/>
                <a:ea typeface="Montserrat"/>
                <a:cs typeface="Montserrat"/>
                <a:sym typeface="Montserrat"/>
              </a:rPr>
              <a:t> da Resolução emitida pelo Conselho Monetário Nacional, no intuito de </a:t>
            </a:r>
            <a:r>
              <a:rPr lang="pt-BR" sz="2000" b="1">
                <a:solidFill>
                  <a:srgbClr val="3F4D4E"/>
                </a:solidFill>
                <a:latin typeface="Montserrat"/>
                <a:ea typeface="Montserrat"/>
                <a:cs typeface="Montserrat"/>
                <a:sym typeface="Montserrat"/>
              </a:rPr>
              <a:t>regulamentar as aplicações </a:t>
            </a:r>
            <a:r>
              <a:rPr lang="pt-BR" sz="2000">
                <a:solidFill>
                  <a:srgbClr val="3F4D4E"/>
                </a:solidFill>
                <a:latin typeface="Montserrat"/>
                <a:ea typeface="Montserrat"/>
                <a:cs typeface="Montserrat"/>
                <a:sym typeface="Montserrat"/>
              </a:rPr>
              <a:t>dos recursos dos</a:t>
            </a:r>
            <a:r>
              <a:rPr lang="pt-BR" sz="2000" b="1">
                <a:solidFill>
                  <a:srgbClr val="3F4D4E"/>
                </a:solidFill>
                <a:latin typeface="Montserrat"/>
                <a:ea typeface="Montserrat"/>
                <a:cs typeface="Montserrat"/>
                <a:sym typeface="Montserrat"/>
              </a:rPr>
              <a:t> Regimes Próprios de Previdência Social</a:t>
            </a:r>
            <a:r>
              <a:rPr lang="pt-BR" sz="2000">
                <a:solidFill>
                  <a:srgbClr val="3F4D4E"/>
                </a:solidFill>
                <a:latin typeface="Montserrat"/>
                <a:ea typeface="Montserrat"/>
                <a:cs typeface="Montserrat"/>
                <a:sym typeface="Montserrat"/>
              </a:rPr>
              <a:t>.</a:t>
            </a:r>
            <a:endParaRPr sz="2000">
              <a:latin typeface="Montserrat"/>
              <a:ea typeface="Montserrat"/>
              <a:cs typeface="Montserrat"/>
              <a:sym typeface="Montserrat"/>
            </a:endParaRPr>
          </a:p>
          <a:p>
            <a:pPr marL="228600" lvl="0" indent="-114300" algn="l" rtl="0">
              <a:lnSpc>
                <a:spcPct val="115000"/>
              </a:lnSpc>
              <a:spcBef>
                <a:spcPts val="1000"/>
              </a:spcBef>
              <a:spcAft>
                <a:spcPts val="1600"/>
              </a:spcAft>
              <a:buSzPts val="1800"/>
              <a:buNone/>
            </a:pPr>
            <a:endParaRPr sz="2000">
              <a:latin typeface="Montserrat"/>
              <a:ea typeface="Montserrat"/>
              <a:cs typeface="Montserrat"/>
              <a:sym typeface="Montserrat"/>
            </a:endParaRPr>
          </a:p>
        </p:txBody>
      </p:sp>
      <p:grpSp>
        <p:nvGrpSpPr>
          <p:cNvPr id="180" name="Google Shape;180;p24"/>
          <p:cNvGrpSpPr/>
          <p:nvPr/>
        </p:nvGrpSpPr>
        <p:grpSpPr>
          <a:xfrm>
            <a:off x="876079" y="3765173"/>
            <a:ext cx="2931431" cy="1172573"/>
            <a:chOff x="2426" y="485280"/>
            <a:chExt cx="2434137" cy="973655"/>
          </a:xfrm>
        </p:grpSpPr>
        <p:sp>
          <p:nvSpPr>
            <p:cNvPr id="181" name="Google Shape;181;p24"/>
            <p:cNvSpPr/>
            <p:nvPr/>
          </p:nvSpPr>
          <p:spPr>
            <a:xfrm>
              <a:off x="2426" y="485280"/>
              <a:ext cx="2434137" cy="973655"/>
            </a:xfrm>
            <a:prstGeom prst="homePlate">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Montserrat"/>
                <a:ea typeface="Montserrat"/>
                <a:cs typeface="Montserrat"/>
                <a:sym typeface="Montserrat"/>
              </a:endParaRPr>
            </a:p>
          </p:txBody>
        </p:sp>
        <p:sp>
          <p:nvSpPr>
            <p:cNvPr id="182" name="Google Shape;182;p24"/>
            <p:cNvSpPr txBox="1"/>
            <p:nvPr/>
          </p:nvSpPr>
          <p:spPr>
            <a:xfrm>
              <a:off x="2426" y="485280"/>
              <a:ext cx="2190723" cy="973655"/>
            </a:xfrm>
            <a:prstGeom prst="rect">
              <a:avLst/>
            </a:prstGeom>
            <a:noFill/>
            <a:ln>
              <a:noFill/>
            </a:ln>
          </p:spPr>
          <p:txBody>
            <a:bodyPr spcFirstLastPara="1" wrap="square" lIns="106675" tIns="53325" rIns="26650" bIns="53325" anchor="ctr" anchorCtr="0">
              <a:noAutofit/>
            </a:bodyPr>
            <a:lstStyle/>
            <a:p>
              <a:pPr marL="0" marR="0" lvl="0" indent="0" algn="ctr" rtl="0">
                <a:lnSpc>
                  <a:spcPct val="90000"/>
                </a:lnSpc>
                <a:spcBef>
                  <a:spcPts val="0"/>
                </a:spcBef>
                <a:spcAft>
                  <a:spcPts val="0"/>
                </a:spcAft>
                <a:buClr>
                  <a:schemeClr val="lt1"/>
                </a:buClr>
                <a:buSzPts val="2000"/>
                <a:buFont typeface="Gill Sans"/>
                <a:buNone/>
              </a:pPr>
              <a:r>
                <a:rPr lang="pt-BR" sz="1900" dirty="0">
                  <a:solidFill>
                    <a:schemeClr val="lt1"/>
                  </a:solidFill>
                  <a:latin typeface="Montserrat"/>
                  <a:ea typeface="Montserrat"/>
                  <a:cs typeface="Montserrat"/>
                  <a:sym typeface="Montserrat"/>
                </a:rPr>
                <a:t>Resolução CMN n° 3.922/2010</a:t>
              </a:r>
              <a:endParaRPr sz="1300" dirty="0">
                <a:latin typeface="Montserrat"/>
                <a:ea typeface="Montserrat"/>
                <a:cs typeface="Montserrat"/>
                <a:sym typeface="Montserrat"/>
              </a:endParaRPr>
            </a:p>
          </p:txBody>
        </p:sp>
      </p:grpSp>
      <p:grpSp>
        <p:nvGrpSpPr>
          <p:cNvPr id="183" name="Google Shape;183;p24"/>
          <p:cNvGrpSpPr/>
          <p:nvPr/>
        </p:nvGrpSpPr>
        <p:grpSpPr>
          <a:xfrm>
            <a:off x="3300052" y="3765173"/>
            <a:ext cx="2931431" cy="1172573"/>
            <a:chOff x="1949736" y="485280"/>
            <a:chExt cx="2434137" cy="973655"/>
          </a:xfrm>
        </p:grpSpPr>
        <p:sp>
          <p:nvSpPr>
            <p:cNvPr id="184" name="Google Shape;184;p24"/>
            <p:cNvSpPr/>
            <p:nvPr/>
          </p:nvSpPr>
          <p:spPr>
            <a:xfrm>
              <a:off x="1949736" y="485280"/>
              <a:ext cx="2434137" cy="973655"/>
            </a:xfrm>
            <a:prstGeom prst="chevron">
              <a:avLst>
                <a:gd name="adj" fmla="val 50000"/>
              </a:avLst>
            </a:pr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Montserrat"/>
                <a:ea typeface="Montserrat"/>
                <a:cs typeface="Montserrat"/>
                <a:sym typeface="Montserrat"/>
              </a:endParaRPr>
            </a:p>
          </p:txBody>
        </p:sp>
        <p:sp>
          <p:nvSpPr>
            <p:cNvPr id="185" name="Google Shape;185;p24"/>
            <p:cNvSpPr txBox="1"/>
            <p:nvPr/>
          </p:nvSpPr>
          <p:spPr>
            <a:xfrm>
              <a:off x="2436564" y="485280"/>
              <a:ext cx="1460482" cy="973655"/>
            </a:xfrm>
            <a:prstGeom prst="rect">
              <a:avLst/>
            </a:prstGeom>
            <a:solidFill>
              <a:srgbClr val="002060"/>
            </a:solidFill>
            <a:ln>
              <a:noFill/>
            </a:ln>
          </p:spPr>
          <p:txBody>
            <a:bodyPr spcFirstLastPara="1" wrap="square" lIns="80000" tIns="53325" rIns="26650" bIns="53325" anchor="ctr" anchorCtr="0">
              <a:noAutofit/>
            </a:bodyPr>
            <a:lstStyle/>
            <a:p>
              <a:pPr marL="0" marR="0" lvl="0" indent="0" algn="ctr" rtl="0">
                <a:lnSpc>
                  <a:spcPct val="90000"/>
                </a:lnSpc>
                <a:spcBef>
                  <a:spcPts val="0"/>
                </a:spcBef>
                <a:spcAft>
                  <a:spcPts val="0"/>
                </a:spcAft>
                <a:buClr>
                  <a:schemeClr val="lt1"/>
                </a:buClr>
                <a:buSzPts val="2000"/>
                <a:buFont typeface="Gill Sans"/>
                <a:buNone/>
              </a:pPr>
              <a:r>
                <a:rPr lang="pt-BR" sz="1900">
                  <a:solidFill>
                    <a:schemeClr val="lt1"/>
                  </a:solidFill>
                  <a:latin typeface="Montserrat"/>
                  <a:ea typeface="Montserrat"/>
                  <a:cs typeface="Montserrat"/>
                  <a:sym typeface="Montserrat"/>
                </a:rPr>
                <a:t>Resolução CMN n° 4.392/2014</a:t>
              </a:r>
              <a:endParaRPr sz="1300">
                <a:latin typeface="Montserrat"/>
                <a:ea typeface="Montserrat"/>
                <a:cs typeface="Montserrat"/>
                <a:sym typeface="Montserrat"/>
              </a:endParaRPr>
            </a:p>
          </p:txBody>
        </p:sp>
      </p:grpSp>
      <p:grpSp>
        <p:nvGrpSpPr>
          <p:cNvPr id="186" name="Google Shape;186;p24"/>
          <p:cNvGrpSpPr/>
          <p:nvPr/>
        </p:nvGrpSpPr>
        <p:grpSpPr>
          <a:xfrm>
            <a:off x="5724025" y="3765173"/>
            <a:ext cx="2931431" cy="1172573"/>
            <a:chOff x="3897046" y="485280"/>
            <a:chExt cx="2434137" cy="973655"/>
          </a:xfrm>
        </p:grpSpPr>
        <p:sp>
          <p:nvSpPr>
            <p:cNvPr id="187" name="Google Shape;187;p24"/>
            <p:cNvSpPr/>
            <p:nvPr/>
          </p:nvSpPr>
          <p:spPr>
            <a:xfrm>
              <a:off x="3897046" y="485280"/>
              <a:ext cx="2434137" cy="973655"/>
            </a:xfrm>
            <a:prstGeom prst="chevron">
              <a:avLst>
                <a:gd name="adj" fmla="val 50000"/>
              </a:avLst>
            </a:prstGeom>
            <a:solidFill>
              <a:srgbClr val="0070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Montserrat"/>
                <a:ea typeface="Montserrat"/>
                <a:cs typeface="Montserrat"/>
                <a:sym typeface="Montserrat"/>
              </a:endParaRPr>
            </a:p>
          </p:txBody>
        </p:sp>
        <p:sp>
          <p:nvSpPr>
            <p:cNvPr id="188" name="Google Shape;188;p24"/>
            <p:cNvSpPr txBox="1"/>
            <p:nvPr/>
          </p:nvSpPr>
          <p:spPr>
            <a:xfrm>
              <a:off x="4383874" y="485280"/>
              <a:ext cx="1460482" cy="973655"/>
            </a:xfrm>
            <a:prstGeom prst="rect">
              <a:avLst/>
            </a:prstGeom>
            <a:solidFill>
              <a:srgbClr val="0070C0"/>
            </a:solidFill>
            <a:ln>
              <a:noFill/>
            </a:ln>
          </p:spPr>
          <p:txBody>
            <a:bodyPr spcFirstLastPara="1" wrap="square" lIns="80000" tIns="53325" rIns="26650" bIns="53325" anchor="ctr" anchorCtr="0">
              <a:noAutofit/>
            </a:bodyPr>
            <a:lstStyle/>
            <a:p>
              <a:pPr marL="0" marR="0" lvl="0" indent="0" algn="ctr" rtl="0">
                <a:lnSpc>
                  <a:spcPct val="90000"/>
                </a:lnSpc>
                <a:spcBef>
                  <a:spcPts val="0"/>
                </a:spcBef>
                <a:spcAft>
                  <a:spcPts val="0"/>
                </a:spcAft>
                <a:buClr>
                  <a:schemeClr val="lt1"/>
                </a:buClr>
                <a:buSzPts val="2000"/>
                <a:buFont typeface="Gill Sans"/>
                <a:buNone/>
              </a:pPr>
              <a:r>
                <a:rPr lang="pt-BR" sz="1900">
                  <a:solidFill>
                    <a:schemeClr val="lt1"/>
                  </a:solidFill>
                  <a:latin typeface="Montserrat"/>
                  <a:ea typeface="Montserrat"/>
                  <a:cs typeface="Montserrat"/>
                  <a:sym typeface="Montserrat"/>
                </a:rPr>
                <a:t>Resolução CMN n° 4.604/2017</a:t>
              </a:r>
              <a:endParaRPr sz="1300">
                <a:latin typeface="Montserrat"/>
                <a:ea typeface="Montserrat"/>
                <a:cs typeface="Montserrat"/>
                <a:sym typeface="Montserrat"/>
              </a:endParaRPr>
            </a:p>
          </p:txBody>
        </p:sp>
      </p:grpSp>
      <p:grpSp>
        <p:nvGrpSpPr>
          <p:cNvPr id="189" name="Google Shape;189;p24"/>
          <p:cNvGrpSpPr/>
          <p:nvPr/>
        </p:nvGrpSpPr>
        <p:grpSpPr>
          <a:xfrm>
            <a:off x="8147998" y="3765173"/>
            <a:ext cx="2931431" cy="1172573"/>
            <a:chOff x="5844356" y="485280"/>
            <a:chExt cx="2434137" cy="973655"/>
          </a:xfrm>
        </p:grpSpPr>
        <p:sp>
          <p:nvSpPr>
            <p:cNvPr id="190" name="Google Shape;190;p24"/>
            <p:cNvSpPr/>
            <p:nvPr/>
          </p:nvSpPr>
          <p:spPr>
            <a:xfrm>
              <a:off x="5844356" y="485280"/>
              <a:ext cx="2434137" cy="973655"/>
            </a:xfrm>
            <a:prstGeom prst="chevron">
              <a:avLst>
                <a:gd name="adj" fmla="val 50000"/>
              </a:avLst>
            </a:prstGeom>
            <a:solidFill>
              <a:srgbClr val="00B0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Montserrat"/>
                <a:ea typeface="Montserrat"/>
                <a:cs typeface="Montserrat"/>
                <a:sym typeface="Montserrat"/>
              </a:endParaRPr>
            </a:p>
          </p:txBody>
        </p:sp>
        <p:sp>
          <p:nvSpPr>
            <p:cNvPr id="191" name="Google Shape;191;p24"/>
            <p:cNvSpPr txBox="1"/>
            <p:nvPr/>
          </p:nvSpPr>
          <p:spPr>
            <a:xfrm>
              <a:off x="6331184" y="485280"/>
              <a:ext cx="1460482" cy="973655"/>
            </a:xfrm>
            <a:prstGeom prst="rect">
              <a:avLst/>
            </a:prstGeom>
            <a:solidFill>
              <a:srgbClr val="00B0F0"/>
            </a:solidFill>
            <a:ln>
              <a:noFill/>
            </a:ln>
          </p:spPr>
          <p:txBody>
            <a:bodyPr spcFirstLastPara="1" wrap="square" lIns="80000" tIns="53325" rIns="26650" bIns="53325" anchor="ctr" anchorCtr="0">
              <a:noAutofit/>
            </a:bodyPr>
            <a:lstStyle/>
            <a:p>
              <a:pPr marL="0" marR="0" lvl="0" indent="0" algn="ctr" rtl="0">
                <a:lnSpc>
                  <a:spcPct val="90000"/>
                </a:lnSpc>
                <a:spcBef>
                  <a:spcPts val="0"/>
                </a:spcBef>
                <a:spcAft>
                  <a:spcPts val="0"/>
                </a:spcAft>
                <a:buClr>
                  <a:schemeClr val="lt1"/>
                </a:buClr>
                <a:buSzPts val="2000"/>
                <a:buFont typeface="Gill Sans"/>
                <a:buNone/>
              </a:pPr>
              <a:r>
                <a:rPr lang="pt-BR" sz="1900">
                  <a:solidFill>
                    <a:schemeClr val="lt1"/>
                  </a:solidFill>
                  <a:latin typeface="Montserrat"/>
                  <a:ea typeface="Montserrat"/>
                  <a:cs typeface="Montserrat"/>
                  <a:sym typeface="Montserrat"/>
                </a:rPr>
                <a:t>Resolução CMN n° 4.695/2018</a:t>
              </a:r>
              <a:endParaRPr sz="1300">
                <a:latin typeface="Montserrat"/>
                <a:ea typeface="Montserrat"/>
                <a:cs typeface="Montserrat"/>
                <a:sym typeface="Montserrat"/>
              </a:endParaRPr>
            </a:p>
          </p:txBody>
        </p:sp>
      </p:grpSp>
      <p:sp>
        <p:nvSpPr>
          <p:cNvPr id="192" name="Google Shape;192;p24"/>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3" name="Google Shape;193;p24"/>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I - EDUCAÇÃO</a:t>
            </a:r>
            <a:endParaRPr sz="2200" dirty="0">
              <a:solidFill>
                <a:srgbClr val="FFFFFF"/>
              </a:solidFill>
              <a:latin typeface="Montserrat SemiBold"/>
              <a:ea typeface="Montserrat SemiBold"/>
              <a:cs typeface="Montserrat SemiBold"/>
              <a:sym typeface="Montserrat SemiBold"/>
            </a:endParaRPr>
          </a:p>
        </p:txBody>
      </p:sp>
      <p:pic>
        <p:nvPicPr>
          <p:cNvPr id="194" name="Google Shape;194;p24"/>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Tree>
    <p:extLst>
      <p:ext uri="{BB962C8B-B14F-4D97-AF65-F5344CB8AC3E}">
        <p14:creationId xmlns:p14="http://schemas.microsoft.com/office/powerpoint/2010/main" val="2209261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grpSp>
        <p:nvGrpSpPr>
          <p:cNvPr id="147" name="Google Shape;147;p21"/>
          <p:cNvGrpSpPr/>
          <p:nvPr/>
        </p:nvGrpSpPr>
        <p:grpSpPr>
          <a:xfrm>
            <a:off x="732124" y="1128752"/>
            <a:ext cx="10742808" cy="5387791"/>
            <a:chOff x="560512" y="1580944"/>
            <a:chExt cx="8857126" cy="4973499"/>
          </a:xfrm>
        </p:grpSpPr>
        <p:sp>
          <p:nvSpPr>
            <p:cNvPr id="148" name="Google Shape;148;p21"/>
            <p:cNvSpPr txBox="1"/>
            <p:nvPr/>
          </p:nvSpPr>
          <p:spPr>
            <a:xfrm>
              <a:off x="560512" y="2490643"/>
              <a:ext cx="2509800" cy="30690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434343"/>
                </a:buClr>
                <a:buSzPts val="1400"/>
                <a:buFont typeface="Montserrat"/>
                <a:buChar char="✔"/>
              </a:pPr>
              <a:r>
                <a:rPr lang="pt-BR">
                  <a:solidFill>
                    <a:srgbClr val="434343"/>
                  </a:solidFill>
                  <a:latin typeface="Montserrat"/>
                  <a:ea typeface="Montserrat"/>
                  <a:cs typeface="Montserrat"/>
                  <a:sym typeface="Montserrat"/>
                </a:rPr>
                <a:t>Adoção regras, procedimentos e controles internos;</a:t>
              </a:r>
              <a:endParaRPr>
                <a:solidFill>
                  <a:srgbClr val="434343"/>
                </a:solidFill>
                <a:latin typeface="Montserrat"/>
                <a:ea typeface="Montserrat"/>
                <a:cs typeface="Montserrat"/>
                <a:sym typeface="Montserrat"/>
              </a:endParaRPr>
            </a:p>
            <a:p>
              <a:pPr marL="285750" marR="0" lvl="0" indent="-196850" algn="l" rtl="0">
                <a:spcBef>
                  <a:spcPts val="0"/>
                </a:spcBef>
                <a:spcAft>
                  <a:spcPts val="0"/>
                </a:spcAft>
                <a:buClr>
                  <a:schemeClr val="dk1"/>
                </a:buClr>
                <a:buSzPts val="1400"/>
                <a:buFont typeface="Noto Sans Symbols"/>
                <a:buNone/>
              </a:pPr>
              <a:endParaRPr>
                <a:solidFill>
                  <a:srgbClr val="434343"/>
                </a:solidFill>
                <a:latin typeface="Montserrat"/>
                <a:ea typeface="Montserrat"/>
                <a:cs typeface="Montserrat"/>
                <a:sym typeface="Montserrat"/>
              </a:endParaRPr>
            </a:p>
            <a:p>
              <a:pPr marL="285750" marR="0" lvl="0" indent="-285750" algn="l" rtl="0">
                <a:spcBef>
                  <a:spcPts val="0"/>
                </a:spcBef>
                <a:spcAft>
                  <a:spcPts val="0"/>
                </a:spcAft>
                <a:buClr>
                  <a:srgbClr val="434343"/>
                </a:buClr>
                <a:buSzPts val="1400"/>
                <a:buFont typeface="Montserrat"/>
                <a:buChar char="✔"/>
              </a:pPr>
              <a:r>
                <a:rPr lang="pt-BR">
                  <a:solidFill>
                    <a:srgbClr val="434343"/>
                  </a:solidFill>
                  <a:latin typeface="Montserrat"/>
                  <a:ea typeface="Montserrat"/>
                  <a:cs typeface="Montserrat"/>
                  <a:sym typeface="Montserrat"/>
                </a:rPr>
                <a:t>Realização de diligência;</a:t>
              </a:r>
              <a:endParaRPr>
                <a:solidFill>
                  <a:srgbClr val="434343"/>
                </a:solidFill>
                <a:latin typeface="Montserrat"/>
                <a:ea typeface="Montserrat"/>
                <a:cs typeface="Montserrat"/>
                <a:sym typeface="Montserrat"/>
              </a:endParaRPr>
            </a:p>
            <a:p>
              <a:pPr marL="285750" marR="0" lvl="0" indent="-196850" algn="l" rtl="0">
                <a:spcBef>
                  <a:spcPts val="0"/>
                </a:spcBef>
                <a:spcAft>
                  <a:spcPts val="0"/>
                </a:spcAft>
                <a:buClr>
                  <a:schemeClr val="dk1"/>
                </a:buClr>
                <a:buSzPts val="1400"/>
                <a:buFont typeface="Noto Sans Symbols"/>
                <a:buNone/>
              </a:pPr>
              <a:endParaRPr>
                <a:solidFill>
                  <a:srgbClr val="434343"/>
                </a:solidFill>
                <a:latin typeface="Montserrat"/>
                <a:ea typeface="Montserrat"/>
                <a:cs typeface="Montserrat"/>
                <a:sym typeface="Montserrat"/>
              </a:endParaRPr>
            </a:p>
            <a:p>
              <a:pPr marL="285750" marR="0" lvl="0" indent="-285750" algn="l" rtl="0">
                <a:spcBef>
                  <a:spcPts val="0"/>
                </a:spcBef>
                <a:spcAft>
                  <a:spcPts val="0"/>
                </a:spcAft>
                <a:buClr>
                  <a:srgbClr val="434343"/>
                </a:buClr>
                <a:buSzPts val="1400"/>
                <a:buFont typeface="Montserrat"/>
                <a:buChar char="✔"/>
              </a:pPr>
              <a:r>
                <a:rPr lang="pt-BR">
                  <a:solidFill>
                    <a:srgbClr val="434343"/>
                  </a:solidFill>
                  <a:latin typeface="Montserrat"/>
                  <a:ea typeface="Montserrat"/>
                  <a:cs typeface="Montserrat"/>
                  <a:sym typeface="Montserrat"/>
                </a:rPr>
                <a:t>Realização do prévio credenciamento;</a:t>
              </a:r>
              <a:endParaRPr>
                <a:solidFill>
                  <a:srgbClr val="434343"/>
                </a:solidFill>
                <a:latin typeface="Montserrat"/>
                <a:ea typeface="Montserrat"/>
                <a:cs typeface="Montserrat"/>
                <a:sym typeface="Montserrat"/>
              </a:endParaRPr>
            </a:p>
            <a:p>
              <a:pPr marL="285750" marR="0" lvl="0" indent="-196850" algn="l" rtl="0">
                <a:spcBef>
                  <a:spcPts val="0"/>
                </a:spcBef>
                <a:spcAft>
                  <a:spcPts val="0"/>
                </a:spcAft>
                <a:buClr>
                  <a:schemeClr val="dk1"/>
                </a:buClr>
                <a:buSzPts val="1400"/>
                <a:buFont typeface="Noto Sans Symbols"/>
                <a:buNone/>
              </a:pPr>
              <a:endParaRPr>
                <a:solidFill>
                  <a:srgbClr val="434343"/>
                </a:solidFill>
                <a:latin typeface="Montserrat"/>
                <a:ea typeface="Montserrat"/>
                <a:cs typeface="Montserrat"/>
                <a:sym typeface="Montserrat"/>
              </a:endParaRPr>
            </a:p>
            <a:p>
              <a:pPr marL="285750" marR="0" lvl="0" indent="-285750" algn="l" rtl="0">
                <a:spcBef>
                  <a:spcPts val="0"/>
                </a:spcBef>
                <a:spcAft>
                  <a:spcPts val="0"/>
                </a:spcAft>
                <a:buClr>
                  <a:srgbClr val="434343"/>
                </a:buClr>
                <a:buSzPts val="1400"/>
                <a:buFont typeface="Montserrat"/>
                <a:buChar char="✔"/>
              </a:pPr>
              <a:r>
                <a:rPr lang="pt-BR">
                  <a:solidFill>
                    <a:srgbClr val="434343"/>
                  </a:solidFill>
                  <a:latin typeface="Montserrat"/>
                  <a:ea typeface="Montserrat"/>
                  <a:cs typeface="Montserrat"/>
                  <a:sym typeface="Montserrat"/>
                </a:rPr>
                <a:t>Definição da segregação de responsabilidade de todos os agentes envolvidos incluindo suas alçadas;</a:t>
              </a:r>
              <a:endParaRPr>
                <a:solidFill>
                  <a:srgbClr val="434343"/>
                </a:solidFill>
                <a:latin typeface="Montserrat"/>
                <a:ea typeface="Montserrat"/>
                <a:cs typeface="Montserrat"/>
                <a:sym typeface="Montserrat"/>
              </a:endParaRPr>
            </a:p>
            <a:p>
              <a:pPr marL="285750" marR="0" lvl="0" indent="-196850" algn="l" rtl="0">
                <a:spcBef>
                  <a:spcPts val="0"/>
                </a:spcBef>
                <a:spcAft>
                  <a:spcPts val="0"/>
                </a:spcAft>
                <a:buClr>
                  <a:schemeClr val="dk1"/>
                </a:buClr>
                <a:buSzPts val="1400"/>
                <a:buFont typeface="Noto Sans Symbols"/>
                <a:buNone/>
              </a:pPr>
              <a:endParaRPr>
                <a:solidFill>
                  <a:srgbClr val="434343"/>
                </a:solidFill>
                <a:latin typeface="Montserrat"/>
                <a:ea typeface="Montserrat"/>
                <a:cs typeface="Montserrat"/>
                <a:sym typeface="Montserrat"/>
              </a:endParaRPr>
            </a:p>
            <a:p>
              <a:pPr marL="285750" marR="0" lvl="0" indent="-285750" algn="l" rtl="0">
                <a:spcBef>
                  <a:spcPts val="0"/>
                </a:spcBef>
                <a:spcAft>
                  <a:spcPts val="0"/>
                </a:spcAft>
                <a:buClr>
                  <a:srgbClr val="434343"/>
                </a:buClr>
                <a:buSzPts val="1400"/>
                <a:buFont typeface="Montserrat"/>
                <a:buChar char="✔"/>
              </a:pPr>
              <a:r>
                <a:rPr lang="pt-BR">
                  <a:solidFill>
                    <a:srgbClr val="434343"/>
                  </a:solidFill>
                  <a:latin typeface="Montserrat"/>
                  <a:ea typeface="Montserrat"/>
                  <a:cs typeface="Montserrat"/>
                  <a:sym typeface="Montserrat"/>
                </a:rPr>
                <a:t>Plano de Contingência.</a:t>
              </a:r>
              <a:endParaRPr>
                <a:solidFill>
                  <a:srgbClr val="434343"/>
                </a:solidFill>
                <a:latin typeface="Montserrat"/>
                <a:ea typeface="Montserrat"/>
                <a:cs typeface="Montserrat"/>
                <a:sym typeface="Montserrat"/>
              </a:endParaRPr>
            </a:p>
          </p:txBody>
        </p:sp>
        <p:grpSp>
          <p:nvGrpSpPr>
            <p:cNvPr id="149" name="Google Shape;149;p21"/>
            <p:cNvGrpSpPr/>
            <p:nvPr/>
          </p:nvGrpSpPr>
          <p:grpSpPr>
            <a:xfrm>
              <a:off x="688602" y="1580944"/>
              <a:ext cx="8704908" cy="777900"/>
              <a:chOff x="45714" y="24152"/>
              <a:chExt cx="8704908" cy="777900"/>
            </a:xfrm>
          </p:grpSpPr>
          <p:sp>
            <p:nvSpPr>
              <p:cNvPr id="150" name="Google Shape;150;p21"/>
              <p:cNvSpPr txBox="1"/>
              <p:nvPr/>
            </p:nvSpPr>
            <p:spPr>
              <a:xfrm>
                <a:off x="45714" y="24152"/>
                <a:ext cx="2255100" cy="777900"/>
              </a:xfrm>
              <a:prstGeom prst="rect">
                <a:avLst/>
              </a:prstGeom>
              <a:solidFill>
                <a:srgbClr val="073763"/>
              </a:solid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Gill Sans"/>
                  <a:buNone/>
                </a:pPr>
                <a:r>
                  <a:rPr lang="pt-BR" sz="1500" b="1">
                    <a:solidFill>
                      <a:schemeClr val="lt1"/>
                    </a:solidFill>
                    <a:latin typeface="Montserrat"/>
                    <a:ea typeface="Montserrat"/>
                    <a:cs typeface="Montserrat"/>
                    <a:sym typeface="Montserrat"/>
                  </a:rPr>
                  <a:t>Resolução CMN n° 4.695/2018</a:t>
                </a:r>
                <a:endParaRPr sz="1500" b="1">
                  <a:latin typeface="Montserrat"/>
                  <a:ea typeface="Montserrat"/>
                  <a:cs typeface="Montserrat"/>
                  <a:sym typeface="Montserrat"/>
                </a:endParaRPr>
              </a:p>
            </p:txBody>
          </p:sp>
          <p:sp>
            <p:nvSpPr>
              <p:cNvPr id="151" name="Google Shape;151;p21"/>
              <p:cNvSpPr/>
              <p:nvPr/>
            </p:nvSpPr>
            <p:spPr>
              <a:xfrm>
                <a:off x="2541551" y="127463"/>
                <a:ext cx="488340" cy="571266"/>
              </a:xfrm>
              <a:prstGeom prst="rightArrow">
                <a:avLst>
                  <a:gd name="adj1" fmla="val 60000"/>
                  <a:gd name="adj2" fmla="val 50000"/>
                </a:avLst>
              </a:pr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ontserrat"/>
                  <a:ea typeface="Montserrat"/>
                  <a:cs typeface="Montserrat"/>
                  <a:sym typeface="Montserrat"/>
                </a:endParaRPr>
              </a:p>
            </p:txBody>
          </p:sp>
          <p:sp>
            <p:nvSpPr>
              <p:cNvPr id="152" name="Google Shape;152;p21"/>
              <p:cNvSpPr txBox="1"/>
              <p:nvPr/>
            </p:nvSpPr>
            <p:spPr>
              <a:xfrm>
                <a:off x="3270617" y="24152"/>
                <a:ext cx="2255100" cy="777900"/>
              </a:xfrm>
              <a:prstGeom prst="rect">
                <a:avLst/>
              </a:prstGeom>
              <a:solidFill>
                <a:schemeClr val="lt2"/>
              </a:solid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Gill Sans"/>
                  <a:buNone/>
                </a:pPr>
                <a:r>
                  <a:rPr lang="pt-BR" sz="1500" b="1">
                    <a:solidFill>
                      <a:schemeClr val="lt1"/>
                    </a:solidFill>
                    <a:latin typeface="Montserrat"/>
                    <a:ea typeface="Montserrat"/>
                    <a:cs typeface="Montserrat"/>
                    <a:sym typeface="Montserrat"/>
                  </a:rPr>
                  <a:t>Lei 13.846/2019</a:t>
                </a:r>
                <a:endParaRPr sz="1500" b="1">
                  <a:latin typeface="Montserrat"/>
                  <a:ea typeface="Montserrat"/>
                  <a:cs typeface="Montserrat"/>
                  <a:sym typeface="Montserrat"/>
                </a:endParaRPr>
              </a:p>
            </p:txBody>
          </p:sp>
          <p:sp>
            <p:nvSpPr>
              <p:cNvPr id="153" name="Google Shape;153;p21"/>
              <p:cNvSpPr/>
              <p:nvPr/>
            </p:nvSpPr>
            <p:spPr>
              <a:xfrm>
                <a:off x="5766444" y="127463"/>
                <a:ext cx="488340" cy="571266"/>
              </a:xfrm>
              <a:prstGeom prst="rightArrow">
                <a:avLst>
                  <a:gd name="adj1" fmla="val 60000"/>
                  <a:gd name="adj2" fmla="val 50000"/>
                </a:avLst>
              </a:pr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ontserrat"/>
                  <a:ea typeface="Montserrat"/>
                  <a:cs typeface="Montserrat"/>
                  <a:sym typeface="Montserrat"/>
                </a:endParaRPr>
              </a:p>
            </p:txBody>
          </p:sp>
          <p:sp>
            <p:nvSpPr>
              <p:cNvPr id="154" name="Google Shape;154;p21"/>
              <p:cNvSpPr txBox="1"/>
              <p:nvPr/>
            </p:nvSpPr>
            <p:spPr>
              <a:xfrm>
                <a:off x="6495522" y="24152"/>
                <a:ext cx="2255100" cy="777900"/>
              </a:xfrm>
              <a:prstGeom prst="rect">
                <a:avLst/>
              </a:prstGeom>
              <a:solidFill>
                <a:srgbClr val="073763"/>
              </a:solid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Gill Sans"/>
                  <a:buNone/>
                </a:pPr>
                <a:r>
                  <a:rPr lang="pt-BR" sz="1500" b="1">
                    <a:solidFill>
                      <a:schemeClr val="lt1"/>
                    </a:solidFill>
                    <a:latin typeface="Montserrat"/>
                    <a:ea typeface="Montserrat"/>
                    <a:cs typeface="Montserrat"/>
                    <a:sym typeface="Montserrat"/>
                  </a:rPr>
                  <a:t>Reforma da Previdência</a:t>
                </a:r>
                <a:endParaRPr sz="1500" b="1">
                  <a:latin typeface="Montserrat"/>
                  <a:ea typeface="Montserrat"/>
                  <a:cs typeface="Montserrat"/>
                  <a:sym typeface="Montserrat"/>
                </a:endParaRPr>
              </a:p>
            </p:txBody>
          </p:sp>
        </p:grpSp>
        <p:sp>
          <p:nvSpPr>
            <p:cNvPr id="155" name="Google Shape;155;p21"/>
            <p:cNvSpPr txBox="1"/>
            <p:nvPr/>
          </p:nvSpPr>
          <p:spPr>
            <a:xfrm>
              <a:off x="3739486" y="2490643"/>
              <a:ext cx="2509800" cy="4063800"/>
            </a:xfrm>
            <a:prstGeom prst="rect">
              <a:avLst/>
            </a:prstGeom>
            <a:noFill/>
            <a:ln>
              <a:noFill/>
            </a:ln>
          </p:spPr>
          <p:txBody>
            <a:bodyPr spcFirstLastPara="1" wrap="square" lIns="91425" tIns="45700" rIns="91425" bIns="45700" anchor="t" anchorCtr="0">
              <a:spAutoFit/>
            </a:bodyPr>
            <a:lstStyle/>
            <a:p>
              <a:pPr marL="285750" marR="0" lvl="0" indent="-298450" algn="l" rtl="0">
                <a:spcBef>
                  <a:spcPts val="0"/>
                </a:spcBef>
                <a:spcAft>
                  <a:spcPts val="0"/>
                </a:spcAft>
                <a:buClr>
                  <a:srgbClr val="434343"/>
                </a:buClr>
                <a:buSzPts val="1400"/>
                <a:buFont typeface="Montserrat"/>
                <a:buChar char="✔"/>
              </a:pPr>
              <a:r>
                <a:rPr lang="pt-BR" dirty="0">
                  <a:solidFill>
                    <a:srgbClr val="434343"/>
                  </a:solidFill>
                  <a:latin typeface="Montserrat"/>
                  <a:ea typeface="Montserrat"/>
                  <a:cs typeface="Montserrat"/>
                  <a:sym typeface="Montserrat"/>
                </a:rPr>
                <a:t>Observância dos critérios de boa qualidade, controles internos, histórico e experiência de atuação, solidez patrimonial, volume dos recursos e outros;</a:t>
              </a:r>
              <a:endParaRPr dirty="0">
                <a:solidFill>
                  <a:srgbClr val="434343"/>
                </a:solidFill>
                <a:latin typeface="Montserrat"/>
                <a:ea typeface="Montserrat"/>
                <a:cs typeface="Montserrat"/>
                <a:sym typeface="Montserrat"/>
              </a:endParaRPr>
            </a:p>
            <a:p>
              <a:pPr marL="285750" marR="0" lvl="0" indent="-209550" algn="l" rtl="0">
                <a:spcBef>
                  <a:spcPts val="0"/>
                </a:spcBef>
                <a:spcAft>
                  <a:spcPts val="0"/>
                </a:spcAft>
                <a:buClr>
                  <a:schemeClr val="dk1"/>
                </a:buClr>
                <a:buSzPts val="1200"/>
                <a:buFont typeface="Noto Sans Symbols"/>
                <a:buNone/>
              </a:pPr>
              <a:endParaRPr dirty="0">
                <a:solidFill>
                  <a:srgbClr val="434343"/>
                </a:solidFill>
                <a:latin typeface="Montserrat"/>
                <a:ea typeface="Montserrat"/>
                <a:cs typeface="Montserrat"/>
                <a:sym typeface="Montserrat"/>
              </a:endParaRPr>
            </a:p>
            <a:p>
              <a:pPr marL="285750" marR="0" lvl="0" indent="-298450" algn="l" rtl="0">
                <a:spcBef>
                  <a:spcPts val="0"/>
                </a:spcBef>
                <a:spcAft>
                  <a:spcPts val="0"/>
                </a:spcAft>
                <a:buClr>
                  <a:srgbClr val="434343"/>
                </a:buClr>
                <a:buSzPts val="1400"/>
                <a:buFont typeface="Montserrat"/>
                <a:buChar char="✔"/>
              </a:pPr>
              <a:r>
                <a:rPr lang="pt-BR" dirty="0">
                  <a:solidFill>
                    <a:srgbClr val="434343"/>
                  </a:solidFill>
                  <a:latin typeface="Montserrat"/>
                  <a:ea typeface="Montserrat"/>
                  <a:cs typeface="Montserrat"/>
                  <a:sym typeface="Montserrat"/>
                </a:rPr>
                <a:t> Que todos os envolvidos no processo de aplicação dos investimentos respondem diretamente por “infrações” e todos os prestadores de serviços técnicos;</a:t>
              </a:r>
              <a:endParaRPr dirty="0">
                <a:solidFill>
                  <a:srgbClr val="434343"/>
                </a:solidFill>
                <a:latin typeface="Montserrat"/>
                <a:ea typeface="Montserrat"/>
                <a:cs typeface="Montserrat"/>
                <a:sym typeface="Montserrat"/>
              </a:endParaRPr>
            </a:p>
            <a:p>
              <a:pPr marL="285750" marR="0" lvl="0" indent="-209550" algn="l" rtl="0">
                <a:spcBef>
                  <a:spcPts val="0"/>
                </a:spcBef>
                <a:spcAft>
                  <a:spcPts val="0"/>
                </a:spcAft>
                <a:buClr>
                  <a:schemeClr val="dk1"/>
                </a:buClr>
                <a:buSzPts val="1200"/>
                <a:buFont typeface="Noto Sans Symbols"/>
                <a:buNone/>
              </a:pPr>
              <a:endParaRPr dirty="0">
                <a:solidFill>
                  <a:srgbClr val="434343"/>
                </a:solidFill>
                <a:latin typeface="Montserrat"/>
                <a:ea typeface="Montserrat"/>
                <a:cs typeface="Montserrat"/>
                <a:sym typeface="Montserrat"/>
              </a:endParaRPr>
            </a:p>
            <a:p>
              <a:pPr marL="285750" marR="0" lvl="0" indent="-298450" algn="l" rtl="0">
                <a:spcBef>
                  <a:spcPts val="0"/>
                </a:spcBef>
                <a:spcAft>
                  <a:spcPts val="0"/>
                </a:spcAft>
                <a:buClr>
                  <a:srgbClr val="434343"/>
                </a:buClr>
                <a:buSzPts val="1400"/>
                <a:buFont typeface="Montserrat"/>
                <a:buChar char="✔"/>
              </a:pPr>
              <a:r>
                <a:rPr lang="pt-BR" dirty="0">
                  <a:solidFill>
                    <a:srgbClr val="434343"/>
                  </a:solidFill>
                  <a:latin typeface="Montserrat"/>
                  <a:ea typeface="Montserrat"/>
                  <a:cs typeface="Montserrat"/>
                  <a:sym typeface="Montserrat"/>
                </a:rPr>
                <a:t>Os dirigentes deverão comprovar: (i) não ter sofrido condenação criminal ou indícios; (</a:t>
              </a:r>
              <a:r>
                <a:rPr lang="pt-BR" dirty="0" err="1">
                  <a:solidFill>
                    <a:srgbClr val="434343"/>
                  </a:solidFill>
                  <a:latin typeface="Montserrat"/>
                  <a:ea typeface="Montserrat"/>
                  <a:cs typeface="Montserrat"/>
                  <a:sym typeface="Montserrat"/>
                </a:rPr>
                <a:t>ii</a:t>
              </a:r>
              <a:r>
                <a:rPr lang="pt-BR" dirty="0">
                  <a:solidFill>
                    <a:srgbClr val="434343"/>
                  </a:solidFill>
                  <a:latin typeface="Montserrat"/>
                  <a:ea typeface="Montserrat"/>
                  <a:cs typeface="Montserrat"/>
                  <a:sym typeface="Montserrat"/>
                </a:rPr>
                <a:t>) certificação; (</a:t>
              </a:r>
              <a:r>
                <a:rPr lang="pt-BR" dirty="0" err="1">
                  <a:solidFill>
                    <a:srgbClr val="434343"/>
                  </a:solidFill>
                  <a:latin typeface="Montserrat"/>
                  <a:ea typeface="Montserrat"/>
                  <a:cs typeface="Montserrat"/>
                  <a:sym typeface="Montserrat"/>
                </a:rPr>
                <a:t>iii</a:t>
              </a:r>
              <a:r>
                <a:rPr lang="pt-BR" dirty="0">
                  <a:solidFill>
                    <a:srgbClr val="434343"/>
                  </a:solidFill>
                  <a:latin typeface="Montserrat"/>
                  <a:ea typeface="Montserrat"/>
                  <a:cs typeface="Montserrat"/>
                  <a:sym typeface="Montserrat"/>
                </a:rPr>
                <a:t>) experiência comprovada; (</a:t>
              </a:r>
              <a:r>
                <a:rPr lang="pt-BR" dirty="0" err="1">
                  <a:solidFill>
                    <a:srgbClr val="434343"/>
                  </a:solidFill>
                  <a:latin typeface="Montserrat"/>
                  <a:ea typeface="Montserrat"/>
                  <a:cs typeface="Montserrat"/>
                  <a:sym typeface="Montserrat"/>
                </a:rPr>
                <a:t>iv</a:t>
              </a:r>
              <a:r>
                <a:rPr lang="pt-BR" dirty="0">
                  <a:solidFill>
                    <a:srgbClr val="434343"/>
                  </a:solidFill>
                  <a:latin typeface="Montserrat"/>
                  <a:ea typeface="Montserrat"/>
                  <a:cs typeface="Montserrat"/>
                  <a:sym typeface="Montserrat"/>
                </a:rPr>
                <a:t>) formação superior</a:t>
              </a:r>
              <a:endParaRPr dirty="0">
                <a:solidFill>
                  <a:srgbClr val="434343"/>
                </a:solidFill>
                <a:latin typeface="Montserrat"/>
                <a:ea typeface="Montserrat"/>
                <a:cs typeface="Montserrat"/>
                <a:sym typeface="Montserrat"/>
              </a:endParaRPr>
            </a:p>
          </p:txBody>
        </p:sp>
        <p:sp>
          <p:nvSpPr>
            <p:cNvPr id="156" name="Google Shape;156;p21"/>
            <p:cNvSpPr txBox="1"/>
            <p:nvPr/>
          </p:nvSpPr>
          <p:spPr>
            <a:xfrm>
              <a:off x="6907838" y="2491229"/>
              <a:ext cx="2509800" cy="2671200"/>
            </a:xfrm>
            <a:prstGeom prst="rect">
              <a:avLst/>
            </a:prstGeom>
            <a:noFill/>
            <a:ln>
              <a:noFill/>
            </a:ln>
          </p:spPr>
          <p:txBody>
            <a:bodyPr spcFirstLastPara="1" wrap="square" lIns="91425" tIns="45700" rIns="91425" bIns="45700" anchor="t" anchorCtr="0">
              <a:spAutoFit/>
            </a:bodyPr>
            <a:lstStyle/>
            <a:p>
              <a:pPr marL="285750" marR="0" lvl="0" indent="-298450" algn="l" rtl="0">
                <a:spcBef>
                  <a:spcPts val="0"/>
                </a:spcBef>
                <a:spcAft>
                  <a:spcPts val="0"/>
                </a:spcAft>
                <a:buClr>
                  <a:srgbClr val="434343"/>
                </a:buClr>
                <a:buSzPts val="1400"/>
                <a:buFont typeface="Montserrat"/>
                <a:buChar char="✔"/>
              </a:pPr>
              <a:r>
                <a:rPr lang="pt-BR">
                  <a:solidFill>
                    <a:srgbClr val="434343"/>
                  </a:solidFill>
                  <a:latin typeface="Montserrat"/>
                  <a:ea typeface="Montserrat"/>
                  <a:cs typeface="Montserrat"/>
                  <a:sym typeface="Montserrat"/>
                </a:rPr>
                <a:t>Estrutura da entidade gestora do regime, observados os princípios relacionados a governança, controle interno e transferência;</a:t>
              </a:r>
              <a:endParaRPr>
                <a:solidFill>
                  <a:srgbClr val="434343"/>
                </a:solidFill>
                <a:latin typeface="Montserrat"/>
                <a:ea typeface="Montserrat"/>
                <a:cs typeface="Montserrat"/>
                <a:sym typeface="Montserrat"/>
              </a:endParaRPr>
            </a:p>
            <a:p>
              <a:pPr marL="285750" marR="0" lvl="0" indent="-209550" algn="l" rtl="0">
                <a:spcBef>
                  <a:spcPts val="0"/>
                </a:spcBef>
                <a:spcAft>
                  <a:spcPts val="0"/>
                </a:spcAft>
                <a:buClr>
                  <a:schemeClr val="dk1"/>
                </a:buClr>
                <a:buSzPts val="1200"/>
                <a:buFont typeface="Noto Sans Symbols"/>
                <a:buNone/>
              </a:pPr>
              <a:endParaRPr>
                <a:solidFill>
                  <a:srgbClr val="434343"/>
                </a:solidFill>
                <a:latin typeface="Montserrat"/>
                <a:ea typeface="Montserrat"/>
                <a:cs typeface="Montserrat"/>
                <a:sym typeface="Montserrat"/>
              </a:endParaRPr>
            </a:p>
            <a:p>
              <a:pPr marL="285750" marR="0" lvl="0" indent="-298450" algn="l" rtl="0">
                <a:spcBef>
                  <a:spcPts val="0"/>
                </a:spcBef>
                <a:spcAft>
                  <a:spcPts val="0"/>
                </a:spcAft>
                <a:buClr>
                  <a:srgbClr val="434343"/>
                </a:buClr>
                <a:buSzPts val="1400"/>
                <a:buFont typeface="Montserrat"/>
                <a:buChar char="✔"/>
              </a:pPr>
              <a:r>
                <a:rPr lang="pt-BR">
                  <a:solidFill>
                    <a:srgbClr val="434343"/>
                  </a:solidFill>
                  <a:latin typeface="Montserrat"/>
                  <a:ea typeface="Montserrat"/>
                  <a:cs typeface="Montserrat"/>
                  <a:sym typeface="Montserrat"/>
                </a:rPr>
                <a:t>Condições e hipóteses para responsabilização daqueles que desempenhem atribuições relacionadas, direta ou indiretamente, com a gestão do regime.</a:t>
              </a:r>
              <a:endParaRPr>
                <a:solidFill>
                  <a:srgbClr val="434343"/>
                </a:solidFill>
                <a:latin typeface="Montserrat"/>
                <a:ea typeface="Montserrat"/>
                <a:cs typeface="Montserrat"/>
                <a:sym typeface="Montserrat"/>
              </a:endParaRPr>
            </a:p>
          </p:txBody>
        </p:sp>
      </p:grpSp>
      <p:sp>
        <p:nvSpPr>
          <p:cNvPr id="157" name="Google Shape;157;p21"/>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8" name="Google Shape;158;p21"/>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I - EDUCAÇÃO</a:t>
            </a:r>
            <a:endParaRPr sz="2200">
              <a:solidFill>
                <a:srgbClr val="FFFFFF"/>
              </a:solidFill>
              <a:latin typeface="Montserrat SemiBold"/>
              <a:ea typeface="Montserrat SemiBold"/>
              <a:cs typeface="Montserrat SemiBold"/>
              <a:sym typeface="Montserrat SemiBold"/>
            </a:endParaRPr>
          </a:p>
        </p:txBody>
      </p:sp>
      <p:pic>
        <p:nvPicPr>
          <p:cNvPr id="159" name="Google Shape;159;p21"/>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Tree>
    <p:extLst>
      <p:ext uri="{BB962C8B-B14F-4D97-AF65-F5344CB8AC3E}">
        <p14:creationId xmlns:p14="http://schemas.microsoft.com/office/powerpoint/2010/main" val="3250249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2"/>
          <p:cNvSpPr txBox="1">
            <a:spLocks noGrp="1"/>
          </p:cNvSpPr>
          <p:nvPr>
            <p:ph type="body" idx="1"/>
          </p:nvPr>
        </p:nvSpPr>
        <p:spPr>
          <a:xfrm>
            <a:off x="1314825" y="1536425"/>
            <a:ext cx="9263400" cy="32019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None/>
            </a:pPr>
            <a:r>
              <a:rPr lang="pt-BR" sz="2000" b="1" i="0" dirty="0">
                <a:solidFill>
                  <a:srgbClr val="073763"/>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“Art. 8º-B</a:t>
            </a:r>
            <a:endParaRPr sz="2000" b="1" dirty="0">
              <a:solidFill>
                <a:srgbClr val="073763"/>
              </a:solidFill>
              <a:latin typeface="Montserrat"/>
              <a:ea typeface="Montserrat"/>
              <a:cs typeface="Montserrat"/>
              <a:sym typeface="Montserrat"/>
            </a:endParaRPr>
          </a:p>
          <a:p>
            <a:pPr marL="0" lvl="0" indent="0" algn="l" rtl="0">
              <a:lnSpc>
                <a:spcPct val="100000"/>
              </a:lnSpc>
              <a:spcBef>
                <a:spcPts val="0"/>
              </a:spcBef>
              <a:spcAft>
                <a:spcPts val="0"/>
              </a:spcAft>
              <a:buNone/>
            </a:pPr>
            <a:r>
              <a:rPr lang="pt-BR" sz="2000" i="0" dirty="0">
                <a:solidFill>
                  <a:srgbClr val="000000"/>
                </a:solidFill>
                <a:latin typeface="Montserrat"/>
                <a:ea typeface="Montserrat"/>
                <a:cs typeface="Montserrat"/>
                <a:sym typeface="Montserrat"/>
              </a:rPr>
              <a:t>Os dirigentes da unidade gestora do regime próprio de previdência social deverão atender aos seguintes requisitos mínimos:</a:t>
            </a:r>
            <a:endParaRPr sz="2000" dirty="0">
              <a:latin typeface="Montserrat"/>
              <a:ea typeface="Montserrat"/>
              <a:cs typeface="Montserrat"/>
              <a:sym typeface="Montserrat"/>
            </a:endParaRPr>
          </a:p>
          <a:p>
            <a:pPr marL="0" lvl="0" indent="0" algn="l" rtl="0">
              <a:lnSpc>
                <a:spcPct val="100000"/>
              </a:lnSpc>
              <a:spcBef>
                <a:spcPts val="1000"/>
              </a:spcBef>
              <a:spcAft>
                <a:spcPts val="0"/>
              </a:spcAft>
              <a:buNone/>
            </a:pPr>
            <a:r>
              <a:rPr lang="pt-BR" sz="2000" i="0" dirty="0">
                <a:solidFill>
                  <a:srgbClr val="000000"/>
                </a:solidFill>
                <a:latin typeface="Montserrat"/>
                <a:ea typeface="Montserrat"/>
                <a:cs typeface="Montserrat"/>
                <a:sym typeface="Montserrat"/>
              </a:rPr>
              <a:t>I - ...</a:t>
            </a:r>
            <a:endParaRPr sz="2000" dirty="0">
              <a:latin typeface="Montserrat"/>
              <a:ea typeface="Montserrat"/>
              <a:cs typeface="Montserrat"/>
              <a:sym typeface="Montserrat"/>
            </a:endParaRPr>
          </a:p>
          <a:p>
            <a:pPr marL="0" lvl="0" indent="0" algn="l" rtl="0">
              <a:lnSpc>
                <a:spcPct val="100000"/>
              </a:lnSpc>
              <a:spcBef>
                <a:spcPts val="1000"/>
              </a:spcBef>
              <a:spcAft>
                <a:spcPts val="0"/>
              </a:spcAft>
              <a:buNone/>
            </a:pPr>
            <a:r>
              <a:rPr lang="pt-BR" sz="2000" i="0" dirty="0">
                <a:solidFill>
                  <a:srgbClr val="000000"/>
                </a:solidFill>
                <a:latin typeface="Montserrat"/>
                <a:ea typeface="Montserrat"/>
                <a:cs typeface="Montserrat"/>
                <a:sym typeface="Montserrat"/>
              </a:rPr>
              <a:t>II - </a:t>
            </a:r>
            <a:r>
              <a:rPr lang="pt-BR" sz="2000" b="1" i="0" dirty="0">
                <a:solidFill>
                  <a:srgbClr val="000000"/>
                </a:solidFill>
                <a:latin typeface="Montserrat"/>
                <a:ea typeface="Montserrat"/>
                <a:cs typeface="Montserrat"/>
                <a:sym typeface="Montserrat"/>
              </a:rPr>
              <a:t>possuir certificação e habilitação comprovadas, nos termos definidos em parâmetros gerais;</a:t>
            </a:r>
            <a:endParaRPr sz="2000" b="1" dirty="0">
              <a:latin typeface="Montserrat"/>
              <a:ea typeface="Montserrat"/>
              <a:cs typeface="Montserrat"/>
              <a:sym typeface="Montserrat"/>
            </a:endParaRPr>
          </a:p>
          <a:p>
            <a:pPr marL="0" lvl="0" indent="0" algn="l" rtl="0">
              <a:lnSpc>
                <a:spcPct val="100000"/>
              </a:lnSpc>
              <a:spcBef>
                <a:spcPts val="1000"/>
              </a:spcBef>
              <a:spcAft>
                <a:spcPts val="0"/>
              </a:spcAft>
              <a:buNone/>
            </a:pPr>
            <a:r>
              <a:rPr lang="pt-BR" sz="2000" dirty="0">
                <a:solidFill>
                  <a:srgbClr val="000000"/>
                </a:solidFill>
                <a:latin typeface="Montserrat"/>
                <a:ea typeface="Montserrat"/>
                <a:cs typeface="Montserrat"/>
                <a:sym typeface="Montserrat"/>
              </a:rPr>
              <a:t>III - ...</a:t>
            </a:r>
            <a:endParaRPr sz="2000" dirty="0">
              <a:latin typeface="Montserrat"/>
              <a:ea typeface="Montserrat"/>
              <a:cs typeface="Montserrat"/>
              <a:sym typeface="Montserrat"/>
            </a:endParaRPr>
          </a:p>
          <a:p>
            <a:pPr marL="0" lvl="0" indent="0" algn="l" rtl="0">
              <a:lnSpc>
                <a:spcPct val="100000"/>
              </a:lnSpc>
              <a:spcBef>
                <a:spcPts val="1000"/>
              </a:spcBef>
              <a:spcAft>
                <a:spcPts val="1600"/>
              </a:spcAft>
              <a:buNone/>
            </a:pPr>
            <a:r>
              <a:rPr lang="pt-BR" sz="2000" dirty="0">
                <a:solidFill>
                  <a:srgbClr val="000000"/>
                </a:solidFill>
                <a:latin typeface="Montserrat"/>
                <a:ea typeface="Montserrat"/>
                <a:cs typeface="Montserrat"/>
                <a:sym typeface="Montserrat"/>
              </a:rPr>
              <a:t>IV - ...</a:t>
            </a:r>
            <a:endParaRPr sz="2000" dirty="0">
              <a:latin typeface="Montserrat"/>
              <a:ea typeface="Montserrat"/>
              <a:cs typeface="Montserrat"/>
              <a:sym typeface="Montserrat"/>
            </a:endParaRPr>
          </a:p>
        </p:txBody>
      </p:sp>
      <p:sp>
        <p:nvSpPr>
          <p:cNvPr id="165" name="Google Shape;165;p22"/>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6" name="Google Shape;166;p22"/>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I - EDUCAÇÃO</a:t>
            </a:r>
            <a:endParaRPr sz="2200">
              <a:solidFill>
                <a:srgbClr val="FFFFFF"/>
              </a:solidFill>
              <a:latin typeface="Montserrat SemiBold"/>
              <a:ea typeface="Montserrat SemiBold"/>
              <a:cs typeface="Montserrat SemiBold"/>
              <a:sym typeface="Montserrat SemiBold"/>
            </a:endParaRPr>
          </a:p>
        </p:txBody>
      </p:sp>
      <p:pic>
        <p:nvPicPr>
          <p:cNvPr id="167" name="Google Shape;167;p22"/>
          <p:cNvPicPr preferRelativeResize="0"/>
          <p:nvPr/>
        </p:nvPicPr>
        <p:blipFill rotWithShape="1">
          <a:blip r:embed="rId4">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7A3D2FD4-172A-4250-B9B0-E94BA95BB7DA}"/>
              </a:ext>
            </a:extLst>
          </p:cNvPr>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Obrigações</a:t>
            </a:r>
            <a:endParaRPr sz="2200" dirty="0">
              <a:solidFill>
                <a:schemeClr val="bg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290754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6"/>
          <p:cNvSpPr txBox="1">
            <a:spLocks noGrp="1"/>
          </p:cNvSpPr>
          <p:nvPr>
            <p:ph type="body" idx="1"/>
          </p:nvPr>
        </p:nvSpPr>
        <p:spPr>
          <a:xfrm>
            <a:off x="1238700" y="1752289"/>
            <a:ext cx="9426600" cy="419970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None/>
            </a:pPr>
            <a:r>
              <a:rPr lang="pt-BR" sz="2000" b="1" dirty="0">
                <a:solidFill>
                  <a:srgbClr val="434343"/>
                </a:solidFill>
                <a:latin typeface="Montserrat"/>
                <a:ea typeface="Montserrat"/>
                <a:cs typeface="Montserrat"/>
                <a:sym typeface="Montserrat"/>
              </a:rPr>
              <a:t>Lei 13846/2019</a:t>
            </a:r>
            <a:br>
              <a:rPr lang="pt-BR" sz="2000" dirty="0">
                <a:solidFill>
                  <a:srgbClr val="434343"/>
                </a:solidFill>
                <a:latin typeface="Montserrat"/>
                <a:ea typeface="Montserrat"/>
                <a:cs typeface="Montserrat"/>
                <a:sym typeface="Montserrat"/>
              </a:rPr>
            </a:br>
            <a:r>
              <a:rPr lang="pt-BR" sz="2000" i="0" dirty="0">
                <a:solidFill>
                  <a:srgbClr val="434343"/>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“Art. 8º-A </a:t>
            </a:r>
            <a:endParaRPr sz="2000" dirty="0">
              <a:solidFill>
                <a:srgbClr val="434343"/>
              </a:solidFill>
              <a:latin typeface="Montserrat"/>
              <a:ea typeface="Montserrat"/>
              <a:cs typeface="Montserrat"/>
              <a:sym typeface="Montserrat"/>
            </a:endParaRPr>
          </a:p>
          <a:p>
            <a:pPr marL="0" lvl="0" indent="0" algn="just" rtl="0">
              <a:lnSpc>
                <a:spcPct val="115000"/>
              </a:lnSpc>
              <a:spcBef>
                <a:spcPts val="0"/>
              </a:spcBef>
              <a:spcAft>
                <a:spcPts val="0"/>
              </a:spcAft>
              <a:buNone/>
            </a:pPr>
            <a:endParaRPr sz="2000" dirty="0">
              <a:solidFill>
                <a:srgbClr val="434343"/>
              </a:solidFill>
              <a:latin typeface="Montserrat"/>
              <a:ea typeface="Montserrat"/>
              <a:cs typeface="Montserrat"/>
              <a:sym typeface="Montserrat"/>
            </a:endParaRPr>
          </a:p>
          <a:p>
            <a:pPr marL="0" lvl="0" indent="0" algn="just" rtl="0">
              <a:lnSpc>
                <a:spcPct val="115000"/>
              </a:lnSpc>
              <a:spcBef>
                <a:spcPts val="0"/>
              </a:spcBef>
              <a:spcAft>
                <a:spcPts val="0"/>
              </a:spcAft>
              <a:buNone/>
            </a:pPr>
            <a:r>
              <a:rPr lang="pt-BR" sz="2000" i="0" dirty="0">
                <a:solidFill>
                  <a:srgbClr val="434343"/>
                </a:solidFill>
                <a:latin typeface="Montserrat"/>
                <a:ea typeface="Montserrat"/>
                <a:cs typeface="Montserrat"/>
                <a:sym typeface="Montserrat"/>
              </a:rPr>
              <a:t>Os </a:t>
            </a:r>
            <a:r>
              <a:rPr lang="pt-BR" sz="2000" b="1" i="0" dirty="0">
                <a:solidFill>
                  <a:srgbClr val="434343"/>
                </a:solidFill>
                <a:latin typeface="Montserrat"/>
                <a:ea typeface="Montserrat"/>
                <a:cs typeface="Montserrat"/>
                <a:sym typeface="Montserrat"/>
              </a:rPr>
              <a:t>dirigentes do ente federativo instituidor do regime próprio de previdência social</a:t>
            </a:r>
            <a:r>
              <a:rPr lang="pt-BR" sz="2000" i="0" dirty="0">
                <a:solidFill>
                  <a:srgbClr val="434343"/>
                </a:solidFill>
                <a:latin typeface="Montserrat"/>
                <a:ea typeface="Montserrat"/>
                <a:cs typeface="Montserrat"/>
                <a:sym typeface="Montserrat"/>
              </a:rPr>
              <a:t> e da unidade gestora do regime e os demais responsáveis pelas ações de investimento e aplicação dos recursos previdenciários, inclusive os </a:t>
            </a:r>
            <a:r>
              <a:rPr lang="pt-BR" sz="2000" b="1" i="0" dirty="0">
                <a:solidFill>
                  <a:srgbClr val="434343"/>
                </a:solidFill>
                <a:latin typeface="Montserrat"/>
                <a:ea typeface="Montserrat"/>
                <a:cs typeface="Montserrat"/>
                <a:sym typeface="Montserrat"/>
              </a:rPr>
              <a:t>consultores</a:t>
            </a:r>
            <a:r>
              <a:rPr lang="pt-BR" sz="2000" i="0" dirty="0">
                <a:solidFill>
                  <a:srgbClr val="434343"/>
                </a:solidFill>
                <a:latin typeface="Montserrat"/>
                <a:ea typeface="Montserrat"/>
                <a:cs typeface="Montserrat"/>
                <a:sym typeface="Montserrat"/>
              </a:rPr>
              <a:t>, os </a:t>
            </a:r>
            <a:r>
              <a:rPr lang="pt-BR" sz="2000" b="1" i="0" dirty="0">
                <a:solidFill>
                  <a:srgbClr val="434343"/>
                </a:solidFill>
                <a:latin typeface="Montserrat"/>
                <a:ea typeface="Montserrat"/>
                <a:cs typeface="Montserrat"/>
                <a:sym typeface="Montserrat"/>
              </a:rPr>
              <a:t>distribuidores,</a:t>
            </a:r>
            <a:r>
              <a:rPr lang="pt-BR" sz="2000" i="0" dirty="0">
                <a:solidFill>
                  <a:srgbClr val="434343"/>
                </a:solidFill>
                <a:latin typeface="Montserrat"/>
                <a:ea typeface="Montserrat"/>
                <a:cs typeface="Montserrat"/>
                <a:sym typeface="Montserrat"/>
              </a:rPr>
              <a:t> a </a:t>
            </a:r>
            <a:r>
              <a:rPr lang="pt-BR" sz="2000" b="1" i="0" dirty="0">
                <a:solidFill>
                  <a:srgbClr val="434343"/>
                </a:solidFill>
                <a:latin typeface="Montserrat"/>
                <a:ea typeface="Montserrat"/>
                <a:cs typeface="Montserrat"/>
                <a:sym typeface="Montserrat"/>
              </a:rPr>
              <a:t>instituição financeira administradora</a:t>
            </a:r>
            <a:r>
              <a:rPr lang="pt-BR" sz="2000" i="0" dirty="0">
                <a:solidFill>
                  <a:srgbClr val="434343"/>
                </a:solidFill>
                <a:latin typeface="Montserrat"/>
                <a:ea typeface="Montserrat"/>
                <a:cs typeface="Montserrat"/>
                <a:sym typeface="Montserrat"/>
              </a:rPr>
              <a:t> da carteira, o</a:t>
            </a:r>
            <a:r>
              <a:rPr lang="pt-BR" sz="2000" dirty="0">
                <a:solidFill>
                  <a:srgbClr val="434343"/>
                </a:solidFill>
                <a:latin typeface="Montserrat"/>
                <a:ea typeface="Montserrat"/>
                <a:cs typeface="Montserrat"/>
                <a:sym typeface="Montserrat"/>
              </a:rPr>
              <a:t>u</a:t>
            </a:r>
            <a:r>
              <a:rPr lang="pt-BR" sz="2000" i="0" dirty="0">
                <a:solidFill>
                  <a:srgbClr val="434343"/>
                </a:solidFill>
                <a:latin typeface="Montserrat"/>
                <a:ea typeface="Montserrat"/>
                <a:cs typeface="Montserrat"/>
                <a:sym typeface="Montserrat"/>
              </a:rPr>
              <a:t> </a:t>
            </a:r>
            <a:r>
              <a:rPr lang="pt-BR" sz="2000" b="1" i="0" dirty="0">
                <a:solidFill>
                  <a:srgbClr val="434343"/>
                </a:solidFill>
                <a:latin typeface="Montserrat"/>
                <a:ea typeface="Montserrat"/>
                <a:cs typeface="Montserrat"/>
                <a:sym typeface="Montserrat"/>
              </a:rPr>
              <a:t>fundo de investimentos</a:t>
            </a:r>
            <a:r>
              <a:rPr lang="pt-BR" sz="2000" i="0" dirty="0">
                <a:solidFill>
                  <a:srgbClr val="434343"/>
                </a:solidFill>
                <a:latin typeface="Montserrat"/>
                <a:ea typeface="Montserrat"/>
                <a:cs typeface="Montserrat"/>
                <a:sym typeface="Montserrat"/>
              </a:rPr>
              <a:t> que tenha recebido os recursos e seus gestores e administradores </a:t>
            </a:r>
            <a:r>
              <a:rPr lang="pt-BR" sz="2000" b="1" i="0" dirty="0">
                <a:solidFill>
                  <a:srgbClr val="434343"/>
                </a:solidFill>
                <a:latin typeface="Montserrat"/>
                <a:ea typeface="Montserrat"/>
                <a:cs typeface="Montserrat"/>
                <a:sym typeface="Montserrat"/>
              </a:rPr>
              <a:t>serão solidariamente responsáveis</a:t>
            </a:r>
            <a:r>
              <a:rPr lang="pt-BR" sz="2000" i="0" dirty="0">
                <a:solidFill>
                  <a:srgbClr val="434343"/>
                </a:solidFill>
                <a:latin typeface="Montserrat"/>
                <a:ea typeface="Montserrat"/>
                <a:cs typeface="Montserrat"/>
                <a:sym typeface="Montserrat"/>
              </a:rPr>
              <a:t>, na medida de sua participação, pelo </a:t>
            </a:r>
            <a:r>
              <a:rPr lang="pt-BR" sz="2000" b="1" i="0" dirty="0">
                <a:solidFill>
                  <a:srgbClr val="434343"/>
                </a:solidFill>
                <a:latin typeface="Montserrat"/>
                <a:ea typeface="Montserrat"/>
                <a:cs typeface="Montserrat"/>
                <a:sym typeface="Montserrat"/>
              </a:rPr>
              <a:t>ressarcimento dos prejuízos decorrentes de aplicação em desacordo com a legislação vigente a que tiverem dado causa</a:t>
            </a:r>
            <a:r>
              <a:rPr lang="pt-BR" sz="2000" i="0" dirty="0">
                <a:solidFill>
                  <a:srgbClr val="434343"/>
                </a:solidFill>
                <a:latin typeface="Montserrat"/>
                <a:ea typeface="Montserrat"/>
                <a:cs typeface="Montserrat"/>
                <a:sym typeface="Montserrat"/>
              </a:rPr>
              <a:t>.”</a:t>
            </a:r>
            <a:endParaRPr sz="2000" dirty="0">
              <a:solidFill>
                <a:srgbClr val="434343"/>
              </a:solidFill>
              <a:latin typeface="Montserrat"/>
              <a:ea typeface="Montserrat"/>
              <a:cs typeface="Montserrat"/>
              <a:sym typeface="Montserrat"/>
            </a:endParaRPr>
          </a:p>
          <a:p>
            <a:pPr marL="228600" lvl="0" indent="-114300" algn="l" rtl="0">
              <a:lnSpc>
                <a:spcPct val="115000"/>
              </a:lnSpc>
              <a:spcBef>
                <a:spcPts val="1000"/>
              </a:spcBef>
              <a:spcAft>
                <a:spcPts val="1600"/>
              </a:spcAft>
              <a:buSzPts val="1800"/>
              <a:buNone/>
            </a:pPr>
            <a:endParaRPr sz="2000" dirty="0">
              <a:solidFill>
                <a:srgbClr val="434343"/>
              </a:solidFill>
              <a:latin typeface="Montserrat"/>
              <a:ea typeface="Montserrat"/>
              <a:cs typeface="Montserrat"/>
              <a:sym typeface="Montserrat"/>
            </a:endParaRPr>
          </a:p>
        </p:txBody>
      </p:sp>
      <p:sp>
        <p:nvSpPr>
          <p:cNvPr id="89" name="Google Shape;89;p1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1" name="Google Shape;91;p16"/>
          <p:cNvPicPr preferRelativeResize="0"/>
          <p:nvPr/>
        </p:nvPicPr>
        <p:blipFill rotWithShape="1">
          <a:blip r:embed="rId4">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37A52D17-1A2B-4A46-8161-77864A9887B6}"/>
              </a:ext>
            </a:extLst>
          </p:cNvPr>
          <p:cNvSpPr txBox="1"/>
          <p:nvPr/>
        </p:nvSpPr>
        <p:spPr>
          <a:xfrm>
            <a:off x="762000" y="966047"/>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Responsabilidade</a:t>
            </a:r>
            <a:endParaRPr sz="2200" dirty="0">
              <a:solidFill>
                <a:schemeClr val="bg1"/>
              </a:solidFill>
              <a:latin typeface="Montserrat SemiBold"/>
              <a:ea typeface="Montserrat SemiBold"/>
              <a:cs typeface="Montserrat SemiBold"/>
              <a:sym typeface="Montserrat SemiBold"/>
            </a:endParaRPr>
          </a:p>
        </p:txBody>
      </p:sp>
      <p:sp>
        <p:nvSpPr>
          <p:cNvPr id="7" name="Google Shape;166;p22">
            <a:extLst>
              <a:ext uri="{FF2B5EF4-FFF2-40B4-BE49-F238E27FC236}">
                <a16:creationId xmlns:a16="http://schemas.microsoft.com/office/drawing/2014/main" id="{005BE4DF-FD82-4694-9ABD-DDBCD26B16D0}"/>
              </a:ext>
            </a:extLst>
          </p:cNvPr>
          <p:cNvSpPr txBox="1"/>
          <p:nvPr/>
        </p:nvSpPr>
        <p:spPr>
          <a:xfrm>
            <a:off x="311700" y="17980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Investimentos dos recursos previdenciários do RPPS</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2256035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grpSp>
        <p:nvGrpSpPr>
          <p:cNvPr id="105" name="Google Shape;105;p18"/>
          <p:cNvGrpSpPr/>
          <p:nvPr/>
        </p:nvGrpSpPr>
        <p:grpSpPr>
          <a:xfrm>
            <a:off x="1432850" y="1427780"/>
            <a:ext cx="8994729" cy="4404297"/>
            <a:chOff x="2247" y="400104"/>
            <a:chExt cx="7186010" cy="2989612"/>
          </a:xfrm>
        </p:grpSpPr>
        <p:sp>
          <p:nvSpPr>
            <p:cNvPr id="106" name="Google Shape;106;p18"/>
            <p:cNvSpPr txBox="1"/>
            <p:nvPr/>
          </p:nvSpPr>
          <p:spPr>
            <a:xfrm>
              <a:off x="2247" y="400104"/>
              <a:ext cx="2190900" cy="866700"/>
            </a:xfrm>
            <a:prstGeom prst="rect">
              <a:avLst/>
            </a:prstGeom>
            <a:solidFill>
              <a:schemeClr val="lt2"/>
            </a:solidFill>
            <a:ln>
              <a:noFill/>
            </a:ln>
          </p:spPr>
          <p:txBody>
            <a:bodyPr spcFirstLastPara="1" wrap="square" lIns="177800" tIns="101600" rIns="177800" bIns="101600" anchor="ctr" anchorCtr="0">
              <a:noAutofit/>
            </a:bodyPr>
            <a:lstStyle/>
            <a:p>
              <a:pPr marL="0" marR="0" lvl="0" indent="0" algn="ctr" rtl="0">
                <a:lnSpc>
                  <a:spcPct val="90000"/>
                </a:lnSpc>
                <a:spcBef>
                  <a:spcPts val="0"/>
                </a:spcBef>
                <a:spcAft>
                  <a:spcPts val="0"/>
                </a:spcAft>
                <a:buClr>
                  <a:schemeClr val="lt1"/>
                </a:buClr>
                <a:buSzPts val="2500"/>
                <a:buFont typeface="Gill Sans"/>
                <a:buNone/>
              </a:pPr>
              <a:r>
                <a:rPr lang="pt-BR" sz="2200" b="1" i="0" u="none" strike="noStrike" cap="none">
                  <a:solidFill>
                    <a:schemeClr val="lt1"/>
                  </a:solidFill>
                  <a:latin typeface="Montserrat"/>
                  <a:ea typeface="Montserrat"/>
                  <a:cs typeface="Montserrat"/>
                  <a:sym typeface="Montserrat"/>
                </a:rPr>
                <a:t>RPPS</a:t>
              </a:r>
              <a:endParaRPr sz="2200" b="1">
                <a:latin typeface="Montserrat"/>
                <a:ea typeface="Montserrat"/>
                <a:cs typeface="Montserrat"/>
                <a:sym typeface="Montserrat"/>
              </a:endParaRPr>
            </a:p>
          </p:txBody>
        </p:sp>
        <p:sp>
          <p:nvSpPr>
            <p:cNvPr id="107" name="Google Shape;107;p18"/>
            <p:cNvSpPr txBox="1"/>
            <p:nvPr/>
          </p:nvSpPr>
          <p:spPr>
            <a:xfrm>
              <a:off x="2247" y="1412716"/>
              <a:ext cx="2190900" cy="1977000"/>
            </a:xfrm>
            <a:prstGeom prst="rect">
              <a:avLst/>
            </a:prstGeom>
            <a:solidFill>
              <a:srgbClr val="DDE3E5">
                <a:alpha val="89800"/>
              </a:srgbClr>
            </a:solidFill>
            <a:ln w="9525" cap="flat" cmpd="sng">
              <a:solidFill>
                <a:srgbClr val="DDE3E5"/>
              </a:solidFill>
              <a:prstDash val="solid"/>
              <a:round/>
              <a:headEnd type="none" w="sm" len="sm"/>
              <a:tailEnd type="none" w="sm" len="sm"/>
            </a:ln>
          </p:spPr>
          <p:txBody>
            <a:bodyPr spcFirstLastPara="1" wrap="square" lIns="180000" tIns="180000" rIns="180000" bIns="180000" anchor="t" anchorCtr="0">
              <a:noAutofit/>
            </a:bodyPr>
            <a:lstStyle/>
            <a:p>
              <a:pPr marL="179999" marR="179999" lvl="0" indent="0" algn="l" rtl="0">
                <a:lnSpc>
                  <a:spcPct val="90000"/>
                </a:lnSpc>
                <a:spcBef>
                  <a:spcPts val="0"/>
                </a:spcBef>
                <a:spcAft>
                  <a:spcPts val="0"/>
                </a:spcAft>
                <a:buNone/>
              </a:pPr>
              <a:r>
                <a:rPr lang="pt-BR" sz="1500" b="1" i="0" u="none" strike="noStrike" cap="none" dirty="0">
                  <a:solidFill>
                    <a:srgbClr val="434343"/>
                  </a:solidFill>
                  <a:latin typeface="Montserrat"/>
                  <a:ea typeface="Montserrat"/>
                  <a:cs typeface="Montserrat"/>
                  <a:sym typeface="Montserrat"/>
                </a:rPr>
                <a:t>Diretoria Executiva</a:t>
              </a:r>
              <a:endParaRPr sz="1500" b="1" dirty="0">
                <a:solidFill>
                  <a:srgbClr val="434343"/>
                </a:solidFill>
                <a:latin typeface="Montserrat"/>
                <a:ea typeface="Montserrat"/>
                <a:cs typeface="Montserrat"/>
                <a:sym typeface="Montserrat"/>
              </a:endParaRPr>
            </a:p>
            <a:p>
              <a:pPr marL="179999" marR="179999" lvl="0" indent="0" algn="l" rtl="0">
                <a:lnSpc>
                  <a:spcPct val="90000"/>
                </a:lnSpc>
                <a:spcBef>
                  <a:spcPts val="210"/>
                </a:spcBef>
                <a:spcAft>
                  <a:spcPts val="0"/>
                </a:spcAft>
                <a:buNone/>
              </a:pPr>
              <a:endParaRPr sz="1500" b="1" i="0" u="none" strike="noStrike" cap="none" dirty="0">
                <a:solidFill>
                  <a:srgbClr val="434343"/>
                </a:solidFill>
                <a:latin typeface="Montserrat"/>
                <a:ea typeface="Montserrat"/>
                <a:cs typeface="Montserrat"/>
                <a:sym typeface="Montserrat"/>
              </a:endParaRPr>
            </a:p>
            <a:p>
              <a:pPr marL="179999" marR="179999" lvl="0" indent="0" algn="l" rtl="0">
                <a:lnSpc>
                  <a:spcPct val="90000"/>
                </a:lnSpc>
                <a:spcBef>
                  <a:spcPts val="210"/>
                </a:spcBef>
                <a:spcAft>
                  <a:spcPts val="0"/>
                </a:spcAft>
                <a:buNone/>
              </a:pPr>
              <a:r>
                <a:rPr lang="pt-BR" sz="1500" b="1" i="0" u="none" strike="noStrike" cap="none" dirty="0">
                  <a:solidFill>
                    <a:srgbClr val="434343"/>
                  </a:solidFill>
                  <a:latin typeface="Montserrat"/>
                  <a:ea typeface="Montserrat"/>
                  <a:cs typeface="Montserrat"/>
                  <a:sym typeface="Montserrat"/>
                </a:rPr>
                <a:t>Gestor dos Recursos</a:t>
              </a:r>
              <a:endParaRPr sz="1500" b="1" dirty="0">
                <a:solidFill>
                  <a:srgbClr val="434343"/>
                </a:solidFill>
                <a:latin typeface="Montserrat"/>
                <a:ea typeface="Montserrat"/>
                <a:cs typeface="Montserrat"/>
                <a:sym typeface="Montserrat"/>
              </a:endParaRPr>
            </a:p>
            <a:p>
              <a:pPr marL="179999" marR="179999" lvl="0" indent="0" algn="l" rtl="0">
                <a:lnSpc>
                  <a:spcPct val="90000"/>
                </a:lnSpc>
                <a:spcBef>
                  <a:spcPts val="210"/>
                </a:spcBef>
                <a:spcAft>
                  <a:spcPts val="0"/>
                </a:spcAft>
                <a:buNone/>
              </a:pPr>
              <a:endParaRPr sz="1500" b="1" i="0" u="none" strike="noStrike" cap="none" dirty="0">
                <a:solidFill>
                  <a:srgbClr val="434343"/>
                </a:solidFill>
                <a:latin typeface="Montserrat"/>
                <a:ea typeface="Montserrat"/>
                <a:cs typeface="Montserrat"/>
                <a:sym typeface="Montserrat"/>
              </a:endParaRPr>
            </a:p>
            <a:p>
              <a:pPr marL="179999" marR="179999" lvl="0" indent="0" algn="l" rtl="0">
                <a:lnSpc>
                  <a:spcPct val="90000"/>
                </a:lnSpc>
                <a:spcBef>
                  <a:spcPts val="210"/>
                </a:spcBef>
                <a:spcAft>
                  <a:spcPts val="0"/>
                </a:spcAft>
                <a:buNone/>
              </a:pPr>
              <a:r>
                <a:rPr lang="pt-BR" sz="1500" b="1" i="0" u="none" strike="noStrike" cap="none" dirty="0">
                  <a:solidFill>
                    <a:srgbClr val="434343"/>
                  </a:solidFill>
                  <a:latin typeface="Montserrat"/>
                  <a:ea typeface="Montserrat"/>
                  <a:cs typeface="Montserrat"/>
                  <a:sym typeface="Montserrat"/>
                </a:rPr>
                <a:t>Conselhos Deliberativo e Fiscal</a:t>
              </a:r>
              <a:endParaRPr sz="1500" b="1" dirty="0">
                <a:solidFill>
                  <a:srgbClr val="434343"/>
                </a:solidFill>
                <a:latin typeface="Montserrat"/>
                <a:ea typeface="Montserrat"/>
                <a:cs typeface="Montserrat"/>
                <a:sym typeface="Montserrat"/>
              </a:endParaRPr>
            </a:p>
            <a:p>
              <a:pPr marL="179999" marR="179999" lvl="0" indent="0" algn="l" rtl="0">
                <a:lnSpc>
                  <a:spcPct val="90000"/>
                </a:lnSpc>
                <a:spcBef>
                  <a:spcPts val="210"/>
                </a:spcBef>
                <a:spcAft>
                  <a:spcPts val="0"/>
                </a:spcAft>
                <a:buNone/>
              </a:pPr>
              <a:endParaRPr sz="1500" b="1" i="0" u="none" strike="noStrike" cap="none" dirty="0">
                <a:solidFill>
                  <a:srgbClr val="434343"/>
                </a:solidFill>
                <a:latin typeface="Montserrat"/>
                <a:ea typeface="Montserrat"/>
                <a:cs typeface="Montserrat"/>
                <a:sym typeface="Montserrat"/>
              </a:endParaRPr>
            </a:p>
            <a:p>
              <a:pPr marL="179999" marR="179999" lvl="0" indent="0" algn="l" rtl="0">
                <a:lnSpc>
                  <a:spcPct val="90000"/>
                </a:lnSpc>
                <a:spcBef>
                  <a:spcPts val="210"/>
                </a:spcBef>
                <a:spcAft>
                  <a:spcPts val="0"/>
                </a:spcAft>
                <a:buNone/>
              </a:pPr>
              <a:r>
                <a:rPr lang="pt-BR" sz="1500" b="1" i="0" u="none" strike="noStrike" cap="none" dirty="0">
                  <a:solidFill>
                    <a:srgbClr val="434343"/>
                  </a:solidFill>
                  <a:latin typeface="Montserrat"/>
                  <a:ea typeface="Montserrat"/>
                  <a:cs typeface="Montserrat"/>
                  <a:sym typeface="Montserrat"/>
                </a:rPr>
                <a:t>Comitê de Investimentos</a:t>
              </a:r>
              <a:endParaRPr sz="1500" b="1" dirty="0">
                <a:solidFill>
                  <a:srgbClr val="434343"/>
                </a:solidFill>
                <a:latin typeface="Montserrat"/>
                <a:ea typeface="Montserrat"/>
                <a:cs typeface="Montserrat"/>
                <a:sym typeface="Montserrat"/>
              </a:endParaRPr>
            </a:p>
          </p:txBody>
        </p:sp>
        <p:sp>
          <p:nvSpPr>
            <p:cNvPr id="108" name="Google Shape;108;p18"/>
            <p:cNvSpPr txBox="1"/>
            <p:nvPr/>
          </p:nvSpPr>
          <p:spPr>
            <a:xfrm>
              <a:off x="2499778" y="400113"/>
              <a:ext cx="2190900" cy="866700"/>
            </a:xfrm>
            <a:prstGeom prst="rect">
              <a:avLst/>
            </a:prstGeom>
            <a:solidFill>
              <a:srgbClr val="073763"/>
            </a:solidFill>
            <a:ln>
              <a:noFill/>
            </a:ln>
          </p:spPr>
          <p:txBody>
            <a:bodyPr spcFirstLastPara="1" wrap="square" lIns="177800" tIns="101600" rIns="177800" bIns="101600" anchor="ctr" anchorCtr="0">
              <a:noAutofit/>
            </a:bodyPr>
            <a:lstStyle/>
            <a:p>
              <a:pPr marL="0" marR="0" lvl="0" indent="0" algn="ctr" rtl="0">
                <a:lnSpc>
                  <a:spcPct val="90000"/>
                </a:lnSpc>
                <a:spcBef>
                  <a:spcPts val="0"/>
                </a:spcBef>
                <a:spcAft>
                  <a:spcPts val="0"/>
                </a:spcAft>
                <a:buClr>
                  <a:schemeClr val="lt1"/>
                </a:buClr>
                <a:buSzPts val="2500"/>
                <a:buFont typeface="Gill Sans"/>
                <a:buNone/>
              </a:pPr>
              <a:r>
                <a:rPr lang="pt-BR" sz="2200" b="1" i="0" u="none" strike="noStrike" cap="none">
                  <a:solidFill>
                    <a:schemeClr val="lt1"/>
                  </a:solidFill>
                  <a:latin typeface="Montserrat"/>
                  <a:ea typeface="Montserrat"/>
                  <a:cs typeface="Montserrat"/>
                  <a:sym typeface="Montserrat"/>
                </a:rPr>
                <a:t>Prestadores de Servidores</a:t>
              </a:r>
              <a:endParaRPr sz="2200" b="1">
                <a:latin typeface="Montserrat"/>
                <a:ea typeface="Montserrat"/>
                <a:cs typeface="Montserrat"/>
                <a:sym typeface="Montserrat"/>
              </a:endParaRPr>
            </a:p>
          </p:txBody>
        </p:sp>
        <p:sp>
          <p:nvSpPr>
            <p:cNvPr id="109" name="Google Shape;109;p18"/>
            <p:cNvSpPr txBox="1"/>
            <p:nvPr/>
          </p:nvSpPr>
          <p:spPr>
            <a:xfrm>
              <a:off x="2499801" y="1412716"/>
              <a:ext cx="2190900" cy="1977000"/>
            </a:xfrm>
            <a:prstGeom prst="rect">
              <a:avLst/>
            </a:prstGeom>
            <a:solidFill>
              <a:srgbClr val="DDE3E5">
                <a:alpha val="89800"/>
              </a:srgbClr>
            </a:solidFill>
            <a:ln>
              <a:noFill/>
            </a:ln>
          </p:spPr>
          <p:txBody>
            <a:bodyPr spcFirstLastPara="1" wrap="square" lIns="180000" tIns="180000" rIns="180000" bIns="180000" anchor="t" anchorCtr="0">
              <a:noAutofit/>
            </a:bodyPr>
            <a:lstStyle/>
            <a:p>
              <a:pPr marL="179999" marR="179999" lvl="0" indent="0" algn="l" rtl="0">
                <a:lnSpc>
                  <a:spcPct val="90000"/>
                </a:lnSpc>
                <a:spcBef>
                  <a:spcPts val="0"/>
                </a:spcBef>
                <a:spcAft>
                  <a:spcPts val="0"/>
                </a:spcAft>
                <a:buNone/>
              </a:pPr>
              <a:r>
                <a:rPr lang="pt-BR" sz="1500" b="1" i="0" u="none" strike="noStrike" cap="none" dirty="0">
                  <a:solidFill>
                    <a:srgbClr val="434343"/>
                  </a:solidFill>
                  <a:latin typeface="Montserrat"/>
                  <a:ea typeface="Montserrat"/>
                  <a:cs typeface="Montserrat"/>
                  <a:sym typeface="Montserrat"/>
                </a:rPr>
                <a:t>Consultoria de Valores Mobiliários</a:t>
              </a:r>
              <a:endParaRPr sz="1500" b="1" dirty="0">
                <a:solidFill>
                  <a:srgbClr val="434343"/>
                </a:solidFill>
                <a:latin typeface="Montserrat"/>
                <a:ea typeface="Montserrat"/>
                <a:cs typeface="Montserrat"/>
                <a:sym typeface="Montserrat"/>
              </a:endParaRPr>
            </a:p>
          </p:txBody>
        </p:sp>
        <p:sp>
          <p:nvSpPr>
            <p:cNvPr id="110" name="Google Shape;110;p18"/>
            <p:cNvSpPr txBox="1"/>
            <p:nvPr/>
          </p:nvSpPr>
          <p:spPr>
            <a:xfrm>
              <a:off x="4997330" y="400113"/>
              <a:ext cx="2190900" cy="866700"/>
            </a:xfrm>
            <a:prstGeom prst="rect">
              <a:avLst/>
            </a:prstGeom>
            <a:solidFill>
              <a:schemeClr val="lt2"/>
            </a:solidFill>
            <a:ln>
              <a:noFill/>
            </a:ln>
          </p:spPr>
          <p:txBody>
            <a:bodyPr spcFirstLastPara="1" wrap="square" lIns="177800" tIns="101600" rIns="177800" bIns="101600" anchor="ctr" anchorCtr="0">
              <a:noAutofit/>
            </a:bodyPr>
            <a:lstStyle/>
            <a:p>
              <a:pPr marL="0" marR="0" lvl="0" indent="0" algn="ctr" rtl="0">
                <a:lnSpc>
                  <a:spcPct val="90000"/>
                </a:lnSpc>
                <a:spcBef>
                  <a:spcPts val="0"/>
                </a:spcBef>
                <a:spcAft>
                  <a:spcPts val="0"/>
                </a:spcAft>
                <a:buClr>
                  <a:schemeClr val="lt1"/>
                </a:buClr>
                <a:buSzPts val="2500"/>
                <a:buFont typeface="Gill Sans"/>
                <a:buNone/>
              </a:pPr>
              <a:r>
                <a:rPr lang="pt-BR" sz="2200" b="1" i="0" u="none" strike="noStrike" cap="none">
                  <a:solidFill>
                    <a:schemeClr val="lt1"/>
                  </a:solidFill>
                  <a:latin typeface="Montserrat"/>
                  <a:ea typeface="Montserrat"/>
                  <a:cs typeface="Montserrat"/>
                  <a:sym typeface="Montserrat"/>
                </a:rPr>
                <a:t>Fundos de Investimentos</a:t>
              </a:r>
              <a:endParaRPr sz="2200" b="1">
                <a:latin typeface="Montserrat"/>
                <a:ea typeface="Montserrat"/>
                <a:cs typeface="Montserrat"/>
                <a:sym typeface="Montserrat"/>
              </a:endParaRPr>
            </a:p>
          </p:txBody>
        </p:sp>
        <p:sp>
          <p:nvSpPr>
            <p:cNvPr id="111" name="Google Shape;111;p18"/>
            <p:cNvSpPr txBox="1"/>
            <p:nvPr/>
          </p:nvSpPr>
          <p:spPr>
            <a:xfrm>
              <a:off x="4997357" y="1412716"/>
              <a:ext cx="2190900" cy="1977000"/>
            </a:xfrm>
            <a:prstGeom prst="rect">
              <a:avLst/>
            </a:prstGeom>
            <a:solidFill>
              <a:srgbClr val="DDE3E5">
                <a:alpha val="89800"/>
              </a:srgbClr>
            </a:solidFill>
            <a:ln w="9525" cap="flat" cmpd="sng">
              <a:solidFill>
                <a:srgbClr val="DEE0D8"/>
              </a:solidFill>
              <a:prstDash val="solid"/>
              <a:round/>
              <a:headEnd type="none" w="sm" len="sm"/>
              <a:tailEnd type="none" w="sm" len="sm"/>
            </a:ln>
          </p:spPr>
          <p:txBody>
            <a:bodyPr spcFirstLastPara="1" wrap="square" lIns="180000" tIns="180000" rIns="180000" bIns="180000" anchor="t" anchorCtr="0">
              <a:noAutofit/>
            </a:bodyPr>
            <a:lstStyle/>
            <a:p>
              <a:pPr marL="179999" marR="179999" lvl="0" indent="0" algn="l" rtl="0">
                <a:lnSpc>
                  <a:spcPct val="90000"/>
                </a:lnSpc>
                <a:spcBef>
                  <a:spcPts val="0"/>
                </a:spcBef>
                <a:spcAft>
                  <a:spcPts val="0"/>
                </a:spcAft>
                <a:buNone/>
              </a:pPr>
              <a:r>
                <a:rPr lang="pt-BR" sz="1500" b="1" i="0" u="none" strike="noStrike" cap="none" dirty="0">
                  <a:solidFill>
                    <a:srgbClr val="434343"/>
                  </a:solidFill>
                  <a:latin typeface="Montserrat"/>
                  <a:ea typeface="Montserrat"/>
                  <a:cs typeface="Montserrat"/>
                  <a:sym typeface="Montserrat"/>
                </a:rPr>
                <a:t>Administrador</a:t>
              </a:r>
              <a:endParaRPr sz="1500" b="1" dirty="0">
                <a:solidFill>
                  <a:srgbClr val="434343"/>
                </a:solidFill>
                <a:latin typeface="Montserrat"/>
                <a:ea typeface="Montserrat"/>
                <a:cs typeface="Montserrat"/>
                <a:sym typeface="Montserrat"/>
              </a:endParaRPr>
            </a:p>
            <a:p>
              <a:pPr marL="179999" marR="179999" lvl="0" indent="0" algn="l" rtl="0">
                <a:lnSpc>
                  <a:spcPct val="90000"/>
                </a:lnSpc>
                <a:spcBef>
                  <a:spcPts val="210"/>
                </a:spcBef>
                <a:spcAft>
                  <a:spcPts val="0"/>
                </a:spcAft>
                <a:buNone/>
              </a:pPr>
              <a:endParaRPr sz="1500" b="1" i="0" u="none" strike="noStrike" cap="none" dirty="0">
                <a:solidFill>
                  <a:srgbClr val="434343"/>
                </a:solidFill>
                <a:latin typeface="Montserrat"/>
                <a:ea typeface="Montserrat"/>
                <a:cs typeface="Montserrat"/>
                <a:sym typeface="Montserrat"/>
              </a:endParaRPr>
            </a:p>
            <a:p>
              <a:pPr marL="179999" marR="179999" lvl="0" indent="0" algn="l" rtl="0">
                <a:lnSpc>
                  <a:spcPct val="90000"/>
                </a:lnSpc>
                <a:spcBef>
                  <a:spcPts val="210"/>
                </a:spcBef>
                <a:spcAft>
                  <a:spcPts val="0"/>
                </a:spcAft>
                <a:buNone/>
              </a:pPr>
              <a:r>
                <a:rPr lang="pt-BR" sz="1500" b="1" i="0" u="none" strike="noStrike" cap="none" dirty="0">
                  <a:solidFill>
                    <a:srgbClr val="434343"/>
                  </a:solidFill>
                  <a:latin typeface="Montserrat"/>
                  <a:ea typeface="Montserrat"/>
                  <a:cs typeface="Montserrat"/>
                  <a:sym typeface="Montserrat"/>
                </a:rPr>
                <a:t>Gestor</a:t>
              </a:r>
              <a:endParaRPr sz="1500" b="1" dirty="0">
                <a:solidFill>
                  <a:srgbClr val="434343"/>
                </a:solidFill>
                <a:latin typeface="Montserrat"/>
                <a:ea typeface="Montserrat"/>
                <a:cs typeface="Montserrat"/>
                <a:sym typeface="Montserrat"/>
              </a:endParaRPr>
            </a:p>
            <a:p>
              <a:pPr marL="179999" marR="179999" lvl="0" indent="0" algn="l" rtl="0">
                <a:lnSpc>
                  <a:spcPct val="90000"/>
                </a:lnSpc>
                <a:spcBef>
                  <a:spcPts val="210"/>
                </a:spcBef>
                <a:spcAft>
                  <a:spcPts val="0"/>
                </a:spcAft>
                <a:buNone/>
              </a:pPr>
              <a:endParaRPr sz="1500" b="1" i="0" u="none" strike="noStrike" cap="none" dirty="0">
                <a:solidFill>
                  <a:srgbClr val="434343"/>
                </a:solidFill>
                <a:latin typeface="Montserrat"/>
                <a:ea typeface="Montserrat"/>
                <a:cs typeface="Montserrat"/>
                <a:sym typeface="Montserrat"/>
              </a:endParaRPr>
            </a:p>
            <a:p>
              <a:pPr marL="179999" marR="179999" lvl="0" indent="0" algn="l" rtl="0">
                <a:lnSpc>
                  <a:spcPct val="90000"/>
                </a:lnSpc>
                <a:spcBef>
                  <a:spcPts val="210"/>
                </a:spcBef>
                <a:spcAft>
                  <a:spcPts val="0"/>
                </a:spcAft>
                <a:buNone/>
              </a:pPr>
              <a:r>
                <a:rPr lang="pt-BR" sz="1500" b="1" i="0" u="none" strike="noStrike" cap="none" dirty="0">
                  <a:solidFill>
                    <a:srgbClr val="434343"/>
                  </a:solidFill>
                  <a:latin typeface="Montserrat"/>
                  <a:ea typeface="Montserrat"/>
                  <a:cs typeface="Montserrat"/>
                  <a:sym typeface="Montserrat"/>
                </a:rPr>
                <a:t>Distribuidor</a:t>
              </a:r>
              <a:endParaRPr sz="1500" b="1" dirty="0">
                <a:solidFill>
                  <a:srgbClr val="434343"/>
                </a:solidFill>
                <a:latin typeface="Montserrat"/>
                <a:ea typeface="Montserrat"/>
                <a:cs typeface="Montserrat"/>
                <a:sym typeface="Montserrat"/>
              </a:endParaRPr>
            </a:p>
            <a:p>
              <a:pPr marL="179999" marR="179999" lvl="0" indent="0" algn="l" rtl="0">
                <a:lnSpc>
                  <a:spcPct val="90000"/>
                </a:lnSpc>
                <a:spcBef>
                  <a:spcPts val="210"/>
                </a:spcBef>
                <a:spcAft>
                  <a:spcPts val="0"/>
                </a:spcAft>
                <a:buNone/>
              </a:pPr>
              <a:endParaRPr sz="1500" b="1" i="0" u="none" strike="noStrike" cap="none" dirty="0">
                <a:solidFill>
                  <a:srgbClr val="434343"/>
                </a:solidFill>
                <a:latin typeface="Montserrat"/>
                <a:ea typeface="Montserrat"/>
                <a:cs typeface="Montserrat"/>
                <a:sym typeface="Montserrat"/>
              </a:endParaRPr>
            </a:p>
            <a:p>
              <a:pPr marL="179999" marR="179999" lvl="0" indent="0" algn="l" rtl="0">
                <a:lnSpc>
                  <a:spcPct val="90000"/>
                </a:lnSpc>
                <a:spcBef>
                  <a:spcPts val="210"/>
                </a:spcBef>
                <a:spcAft>
                  <a:spcPts val="0"/>
                </a:spcAft>
                <a:buNone/>
              </a:pPr>
              <a:r>
                <a:rPr lang="pt-BR" sz="1500" b="1" i="0" u="none" strike="noStrike" cap="none" dirty="0">
                  <a:solidFill>
                    <a:srgbClr val="434343"/>
                  </a:solidFill>
                  <a:latin typeface="Montserrat"/>
                  <a:ea typeface="Montserrat"/>
                  <a:cs typeface="Montserrat"/>
                  <a:sym typeface="Montserrat"/>
                </a:rPr>
                <a:t>Custodiante</a:t>
              </a:r>
              <a:endParaRPr sz="1500" b="1" dirty="0">
                <a:solidFill>
                  <a:srgbClr val="434343"/>
                </a:solidFill>
                <a:latin typeface="Montserrat"/>
                <a:ea typeface="Montserrat"/>
                <a:cs typeface="Montserrat"/>
                <a:sym typeface="Montserrat"/>
              </a:endParaRPr>
            </a:p>
            <a:p>
              <a:pPr marL="179999" marR="179999" lvl="0" indent="0" algn="l" rtl="0">
                <a:lnSpc>
                  <a:spcPct val="90000"/>
                </a:lnSpc>
                <a:spcBef>
                  <a:spcPts val="210"/>
                </a:spcBef>
                <a:spcAft>
                  <a:spcPts val="0"/>
                </a:spcAft>
                <a:buNone/>
              </a:pPr>
              <a:endParaRPr sz="1500" b="1" i="0" u="none" strike="noStrike" cap="none" dirty="0">
                <a:solidFill>
                  <a:srgbClr val="434343"/>
                </a:solidFill>
                <a:latin typeface="Montserrat"/>
                <a:ea typeface="Montserrat"/>
                <a:cs typeface="Montserrat"/>
                <a:sym typeface="Montserrat"/>
              </a:endParaRPr>
            </a:p>
            <a:p>
              <a:pPr marL="179999" marR="179999" lvl="0" indent="0" algn="l" rtl="0">
                <a:lnSpc>
                  <a:spcPct val="90000"/>
                </a:lnSpc>
                <a:spcBef>
                  <a:spcPts val="210"/>
                </a:spcBef>
                <a:spcAft>
                  <a:spcPts val="0"/>
                </a:spcAft>
                <a:buNone/>
              </a:pPr>
              <a:endParaRPr sz="1500" b="1" dirty="0">
                <a:solidFill>
                  <a:srgbClr val="434343"/>
                </a:solidFill>
                <a:latin typeface="Montserrat"/>
                <a:ea typeface="Montserrat"/>
                <a:cs typeface="Montserrat"/>
                <a:sym typeface="Montserrat"/>
              </a:endParaRPr>
            </a:p>
          </p:txBody>
        </p:sp>
      </p:grpSp>
      <p:sp>
        <p:nvSpPr>
          <p:cNvPr id="112" name="Google Shape;112;p18"/>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3" name="Google Shape;113;p18"/>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fontScale="77500" lnSpcReduction="20000"/>
          </a:bodyPr>
          <a:lstStyle/>
          <a:p>
            <a:pPr marL="457200" lvl="0" indent="0" algn="l" rtl="0">
              <a:spcBef>
                <a:spcPts val="0"/>
              </a:spcBef>
              <a:spcAft>
                <a:spcPts val="0"/>
              </a:spcAft>
              <a:buNone/>
            </a:pPr>
            <a:r>
              <a:rPr lang="pt-BR" sz="2200" dirty="0">
                <a:solidFill>
                  <a:srgbClr val="FFFFFF"/>
                </a:solidFill>
                <a:latin typeface="Montserrat" panose="020B0604020202020204" pitchFamily="2" charset="0"/>
                <a:ea typeface="Montserrat SemiBold"/>
                <a:cs typeface="Montserrat SemiBold"/>
                <a:sym typeface="Montserrat SemiBold"/>
              </a:rPr>
              <a:t>RESPONSÁVEIS PELA GESTÃO DOS INVESTIMENTOS DA UNIDADE GESTORA RPPS</a:t>
            </a:r>
            <a:endParaRPr sz="2200" dirty="0">
              <a:solidFill>
                <a:srgbClr val="FFFFFF"/>
              </a:solidFill>
              <a:latin typeface="Montserrat" panose="020B0604020202020204" pitchFamily="2" charset="0"/>
              <a:ea typeface="Montserrat SemiBold"/>
              <a:cs typeface="Montserrat SemiBold"/>
              <a:sym typeface="Montserrat SemiBold"/>
            </a:endParaRPr>
          </a:p>
        </p:txBody>
      </p:sp>
      <p:pic>
        <p:nvPicPr>
          <p:cNvPr id="114" name="Google Shape;114;p18"/>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Tree>
    <p:extLst>
      <p:ext uri="{BB962C8B-B14F-4D97-AF65-F5344CB8AC3E}">
        <p14:creationId xmlns:p14="http://schemas.microsoft.com/office/powerpoint/2010/main" val="272646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3"/>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173" name="Google Shape;173;p23"/>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174" name="Google Shape;174;p23"/>
          <p:cNvSpPr txBox="1"/>
          <p:nvPr/>
        </p:nvSpPr>
        <p:spPr>
          <a:xfrm>
            <a:off x="919200" y="1485200"/>
            <a:ext cx="10353600" cy="23904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3600">
                <a:solidFill>
                  <a:schemeClr val="lt1"/>
                </a:solidFill>
                <a:latin typeface="Montserrat SemiBold"/>
                <a:ea typeface="Montserrat SemiBold"/>
                <a:cs typeface="Montserrat SemiBold"/>
                <a:sym typeface="Montserrat SemiBold"/>
              </a:rPr>
              <a:t>II - RESOLUÇÃO CMN N° 3.922/2010</a:t>
            </a:r>
            <a:endParaRPr sz="3600">
              <a:solidFill>
                <a:schemeClr val="lt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1351175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7"/>
          <p:cNvSpPr txBox="1">
            <a:spLocks noGrp="1"/>
          </p:cNvSpPr>
          <p:nvPr>
            <p:ph type="body" idx="1"/>
          </p:nvPr>
        </p:nvSpPr>
        <p:spPr>
          <a:xfrm>
            <a:off x="961050" y="1653700"/>
            <a:ext cx="9996000" cy="3378000"/>
          </a:xfrm>
          <a:prstGeom prst="rect">
            <a:avLst/>
          </a:prstGeom>
          <a:noFill/>
          <a:ln>
            <a:noFill/>
          </a:ln>
        </p:spPr>
        <p:txBody>
          <a:bodyPr spcFirstLastPara="1" wrap="square" lIns="91425" tIns="45700" rIns="91425" bIns="45700" anchor="t" anchorCtr="0">
            <a:noAutofit/>
          </a:bodyPr>
          <a:lstStyle/>
          <a:p>
            <a:pPr marL="0" lvl="0" indent="457200" algn="l" rtl="0">
              <a:lnSpc>
                <a:spcPct val="200000"/>
              </a:lnSpc>
              <a:spcBef>
                <a:spcPts val="1000"/>
              </a:spcBef>
              <a:spcAft>
                <a:spcPts val="0"/>
              </a:spcAft>
              <a:buSzPts val="852"/>
              <a:buNone/>
            </a:pPr>
            <a:r>
              <a:rPr lang="pt-BR" sz="2260" b="1" dirty="0">
                <a:solidFill>
                  <a:srgbClr val="434343"/>
                </a:solidFill>
                <a:latin typeface="Montserrat"/>
                <a:ea typeface="Montserrat"/>
                <a:cs typeface="Montserrat"/>
                <a:sym typeface="Montserrat"/>
              </a:rPr>
              <a:t>RENDA FIXA:</a:t>
            </a:r>
            <a:r>
              <a:rPr lang="pt-BR" sz="2260" dirty="0">
                <a:solidFill>
                  <a:srgbClr val="434343"/>
                </a:solidFill>
                <a:latin typeface="Montserrat"/>
                <a:ea typeface="Montserrat"/>
                <a:cs typeface="Montserrat"/>
                <a:sym typeface="Montserrat"/>
              </a:rPr>
              <a:t> Títulos Públicos, Fundos RF, Crédito Privado, FIDC</a:t>
            </a:r>
            <a:endParaRPr sz="2260" dirty="0">
              <a:solidFill>
                <a:srgbClr val="434343"/>
              </a:solidFill>
              <a:latin typeface="Montserrat"/>
              <a:ea typeface="Montserrat"/>
              <a:cs typeface="Montserrat"/>
              <a:sym typeface="Montserrat"/>
            </a:endParaRPr>
          </a:p>
          <a:p>
            <a:pPr marL="0" lvl="0" indent="457200" algn="l" rtl="0">
              <a:lnSpc>
                <a:spcPct val="200000"/>
              </a:lnSpc>
              <a:spcBef>
                <a:spcPts val="1000"/>
              </a:spcBef>
              <a:spcAft>
                <a:spcPts val="0"/>
              </a:spcAft>
              <a:buSzPts val="852"/>
              <a:buNone/>
            </a:pPr>
            <a:r>
              <a:rPr lang="pt-BR" sz="2260" b="1" dirty="0">
                <a:solidFill>
                  <a:srgbClr val="434343"/>
                </a:solidFill>
                <a:latin typeface="Montserrat"/>
                <a:ea typeface="Montserrat"/>
                <a:cs typeface="Montserrat"/>
                <a:sym typeface="Montserrat"/>
              </a:rPr>
              <a:t>RENDA VARIÁVEL:</a:t>
            </a:r>
            <a:r>
              <a:rPr lang="pt-BR" sz="2260" dirty="0">
                <a:solidFill>
                  <a:srgbClr val="434343"/>
                </a:solidFill>
                <a:latin typeface="Montserrat"/>
                <a:ea typeface="Montserrat"/>
                <a:cs typeface="Montserrat"/>
                <a:sym typeface="Montserrat"/>
              </a:rPr>
              <a:t> FIA, FIM, FII, FIP</a:t>
            </a:r>
            <a:endParaRPr sz="2260" dirty="0">
              <a:solidFill>
                <a:srgbClr val="434343"/>
              </a:solidFill>
              <a:latin typeface="Montserrat"/>
              <a:ea typeface="Montserrat"/>
              <a:cs typeface="Montserrat"/>
              <a:sym typeface="Montserrat"/>
            </a:endParaRPr>
          </a:p>
          <a:p>
            <a:pPr marL="0" lvl="0" indent="457200" algn="l" rtl="0">
              <a:lnSpc>
                <a:spcPct val="200000"/>
              </a:lnSpc>
              <a:spcBef>
                <a:spcPts val="1000"/>
              </a:spcBef>
              <a:spcAft>
                <a:spcPts val="0"/>
              </a:spcAft>
              <a:buSzPts val="852"/>
              <a:buNone/>
            </a:pPr>
            <a:r>
              <a:rPr lang="pt-BR" sz="2260" b="1" dirty="0">
                <a:solidFill>
                  <a:srgbClr val="434343"/>
                </a:solidFill>
                <a:latin typeface="Montserrat"/>
                <a:ea typeface="Montserrat"/>
                <a:cs typeface="Montserrat"/>
                <a:sym typeface="Montserrat"/>
              </a:rPr>
              <a:t>EXTERIOR:</a:t>
            </a:r>
            <a:r>
              <a:rPr lang="pt-BR" sz="2260" dirty="0">
                <a:solidFill>
                  <a:srgbClr val="434343"/>
                </a:solidFill>
                <a:latin typeface="Montserrat"/>
                <a:ea typeface="Montserrat"/>
                <a:cs typeface="Montserrat"/>
                <a:sym typeface="Montserrat"/>
              </a:rPr>
              <a:t> FI EXTERIOR, BDR NÍVEL I</a:t>
            </a:r>
            <a:endParaRPr sz="2260" dirty="0">
              <a:solidFill>
                <a:srgbClr val="434343"/>
              </a:solidFill>
              <a:latin typeface="Montserrat"/>
              <a:ea typeface="Montserrat"/>
              <a:cs typeface="Montserrat"/>
              <a:sym typeface="Montserrat"/>
            </a:endParaRPr>
          </a:p>
          <a:p>
            <a:pPr marL="0" lvl="0" indent="0" algn="l" rtl="0">
              <a:lnSpc>
                <a:spcPct val="200000"/>
              </a:lnSpc>
              <a:spcBef>
                <a:spcPts val="1000"/>
              </a:spcBef>
              <a:spcAft>
                <a:spcPts val="1600"/>
              </a:spcAft>
              <a:buSzPts val="1395"/>
              <a:buNone/>
            </a:pPr>
            <a:endParaRPr sz="2260" dirty="0">
              <a:solidFill>
                <a:srgbClr val="434343"/>
              </a:solidFill>
              <a:latin typeface="Montserrat"/>
              <a:ea typeface="Montserrat"/>
              <a:cs typeface="Montserrat"/>
              <a:sym typeface="Montserrat"/>
            </a:endParaRPr>
          </a:p>
        </p:txBody>
      </p:sp>
      <p:sp>
        <p:nvSpPr>
          <p:cNvPr id="231" name="Google Shape;231;p27"/>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32" name="Google Shape;232;p27"/>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II - RESOLUÇÃO CMN N° 3.922/2010</a:t>
            </a:r>
            <a:endParaRPr sz="2200">
              <a:solidFill>
                <a:srgbClr val="FFFFFF"/>
              </a:solidFill>
              <a:latin typeface="Montserrat SemiBold"/>
              <a:ea typeface="Montserrat SemiBold"/>
              <a:cs typeface="Montserrat SemiBold"/>
              <a:sym typeface="Montserrat SemiBold"/>
            </a:endParaRPr>
          </a:p>
        </p:txBody>
      </p:sp>
      <p:pic>
        <p:nvPicPr>
          <p:cNvPr id="233" name="Google Shape;233;p27"/>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241;p28">
            <a:extLst>
              <a:ext uri="{FF2B5EF4-FFF2-40B4-BE49-F238E27FC236}">
                <a16:creationId xmlns:a16="http://schemas.microsoft.com/office/drawing/2014/main" id="{F8AE021C-B322-4456-AC9F-AE82468B8CA8}"/>
              </a:ext>
            </a:extLst>
          </p:cNvPr>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SEGMENTOS:</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4152200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7DE8436-D0D9-4CF3-89A2-3AC5ED792FE8}"/>
              </a:ext>
            </a:extLst>
          </p:cNvPr>
          <p:cNvSpPr txBox="1"/>
          <p:nvPr/>
        </p:nvSpPr>
        <p:spPr>
          <a:xfrm>
            <a:off x="4232920" y="2457476"/>
            <a:ext cx="1440160" cy="1569660"/>
          </a:xfrm>
          <a:prstGeom prst="rect">
            <a:avLst/>
          </a:prstGeom>
          <a:noFill/>
        </p:spPr>
        <p:txBody>
          <a:bodyPr wrap="square" numCol="1" rtlCol="0">
            <a:spAutoFit/>
          </a:bodyPr>
          <a:lstStyle/>
          <a:p>
            <a:pPr algn="ctr"/>
            <a:r>
              <a:rPr lang="pt-BR" sz="9600" dirty="0">
                <a:solidFill>
                  <a:srgbClr val="F6851F"/>
                </a:solidFill>
                <a:latin typeface="+mn-lt"/>
              </a:rPr>
              <a:t>X</a:t>
            </a:r>
          </a:p>
        </p:txBody>
      </p:sp>
      <p:sp>
        <p:nvSpPr>
          <p:cNvPr id="5" name="Retângulo 4">
            <a:extLst>
              <a:ext uri="{FF2B5EF4-FFF2-40B4-BE49-F238E27FC236}">
                <a16:creationId xmlns:a16="http://schemas.microsoft.com/office/drawing/2014/main" id="{BD0B2426-E18A-4D42-BCC9-96646EAC028F}"/>
              </a:ext>
            </a:extLst>
          </p:cNvPr>
          <p:cNvSpPr/>
          <p:nvPr/>
        </p:nvSpPr>
        <p:spPr>
          <a:xfrm>
            <a:off x="632520" y="4723804"/>
            <a:ext cx="3600400" cy="1152128"/>
          </a:xfrm>
          <a:prstGeom prst="rect">
            <a:avLst/>
          </a:prstGeom>
          <a:solidFill>
            <a:schemeClr val="bg1">
              <a:lumMod val="85000"/>
            </a:schemeClr>
          </a:solidFill>
          <a:ln>
            <a:solidFill>
              <a:srgbClr val="F685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5400" b="1" dirty="0">
                <a:solidFill>
                  <a:srgbClr val="3F4D4E"/>
                </a:solidFill>
              </a:rPr>
              <a:t>70%</a:t>
            </a:r>
          </a:p>
        </p:txBody>
      </p:sp>
      <p:sp>
        <p:nvSpPr>
          <p:cNvPr id="6" name="Retângulo 5">
            <a:extLst>
              <a:ext uri="{FF2B5EF4-FFF2-40B4-BE49-F238E27FC236}">
                <a16:creationId xmlns:a16="http://schemas.microsoft.com/office/drawing/2014/main" id="{52E55198-B383-46EB-8434-B478051B5CDF}"/>
              </a:ext>
            </a:extLst>
          </p:cNvPr>
          <p:cNvSpPr/>
          <p:nvPr/>
        </p:nvSpPr>
        <p:spPr>
          <a:xfrm>
            <a:off x="5673080" y="4709736"/>
            <a:ext cx="3600400" cy="1152128"/>
          </a:xfrm>
          <a:prstGeom prst="rect">
            <a:avLst/>
          </a:prstGeom>
          <a:solidFill>
            <a:schemeClr val="bg1">
              <a:lumMod val="85000"/>
            </a:schemeClr>
          </a:solidFill>
          <a:ln>
            <a:solidFill>
              <a:srgbClr val="F685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5400" b="1" dirty="0">
                <a:solidFill>
                  <a:srgbClr val="3F4D4E"/>
                </a:solidFill>
              </a:rPr>
              <a:t>30%</a:t>
            </a:r>
          </a:p>
        </p:txBody>
      </p:sp>
      <p:sp>
        <p:nvSpPr>
          <p:cNvPr id="7" name="Google Shape;232;p27">
            <a:extLst>
              <a:ext uri="{FF2B5EF4-FFF2-40B4-BE49-F238E27FC236}">
                <a16:creationId xmlns:a16="http://schemas.microsoft.com/office/drawing/2014/main" id="{A4C1C742-B99F-4EA1-8BA1-1CCC84E4E846}"/>
              </a:ext>
            </a:extLst>
          </p:cNvPr>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II - RESOLUÇÃO CMN N° 3.922/2010</a:t>
            </a:r>
            <a:endParaRPr sz="2200">
              <a:solidFill>
                <a:srgbClr val="FFFFFF"/>
              </a:solidFill>
              <a:latin typeface="Montserrat SemiBold"/>
              <a:ea typeface="Montserrat SemiBold"/>
              <a:cs typeface="Montserrat SemiBold"/>
              <a:sym typeface="Montserrat SemiBold"/>
            </a:endParaRPr>
          </a:p>
        </p:txBody>
      </p:sp>
      <p:sp>
        <p:nvSpPr>
          <p:cNvPr id="8" name="CaixaDeTexto 7">
            <a:extLst>
              <a:ext uri="{FF2B5EF4-FFF2-40B4-BE49-F238E27FC236}">
                <a16:creationId xmlns:a16="http://schemas.microsoft.com/office/drawing/2014/main" id="{401137C3-363A-4F8B-BD59-EED5C504F65F}"/>
              </a:ext>
            </a:extLst>
          </p:cNvPr>
          <p:cNvSpPr txBox="1"/>
          <p:nvPr/>
        </p:nvSpPr>
        <p:spPr>
          <a:xfrm>
            <a:off x="632520" y="2204864"/>
            <a:ext cx="3600400" cy="1323439"/>
          </a:xfrm>
          <a:prstGeom prst="rect">
            <a:avLst/>
          </a:prstGeom>
          <a:noFill/>
        </p:spPr>
        <p:txBody>
          <a:bodyPr wrap="square" numCol="1" rtlCol="0">
            <a:spAutoFit/>
          </a:bodyPr>
          <a:lstStyle/>
          <a:p>
            <a:pPr algn="just"/>
            <a:endParaRPr lang="pt-BR" sz="1600" dirty="0">
              <a:solidFill>
                <a:srgbClr val="3F4D4E"/>
              </a:solidFill>
              <a:latin typeface="+mn-lt"/>
            </a:endParaRPr>
          </a:p>
          <a:p>
            <a:pPr algn="just"/>
            <a:r>
              <a:rPr lang="pt-BR" sz="1600" dirty="0">
                <a:solidFill>
                  <a:srgbClr val="3F4D4E"/>
                </a:solidFill>
                <a:latin typeface="+mn-lt"/>
              </a:rPr>
              <a:t>Os investimentos de renda fixa são </a:t>
            </a:r>
            <a:r>
              <a:rPr lang="pt-BR" sz="1600" b="1" u="sng" dirty="0">
                <a:solidFill>
                  <a:srgbClr val="3F4D4E"/>
                </a:solidFill>
                <a:latin typeface="+mn-lt"/>
              </a:rPr>
              <a:t>menos arriscados </a:t>
            </a:r>
            <a:r>
              <a:rPr lang="pt-BR" sz="1600" dirty="0">
                <a:solidFill>
                  <a:srgbClr val="3F4D4E"/>
                </a:solidFill>
                <a:latin typeface="+mn-lt"/>
              </a:rPr>
              <a:t>e recomendados para os investidores de </a:t>
            </a:r>
            <a:r>
              <a:rPr lang="pt-BR" sz="1600" b="1" u="sng" dirty="0">
                <a:solidFill>
                  <a:srgbClr val="3F4D4E"/>
                </a:solidFill>
                <a:latin typeface="+mn-lt"/>
              </a:rPr>
              <a:t>perfil conservador</a:t>
            </a:r>
            <a:r>
              <a:rPr lang="pt-BR" sz="1600" dirty="0">
                <a:solidFill>
                  <a:srgbClr val="3F4D4E"/>
                </a:solidFill>
                <a:latin typeface="+mn-lt"/>
              </a:rPr>
              <a:t>.</a:t>
            </a:r>
          </a:p>
        </p:txBody>
      </p:sp>
      <p:sp>
        <p:nvSpPr>
          <p:cNvPr id="9" name="CaixaDeTexto 8">
            <a:extLst>
              <a:ext uri="{FF2B5EF4-FFF2-40B4-BE49-F238E27FC236}">
                <a16:creationId xmlns:a16="http://schemas.microsoft.com/office/drawing/2014/main" id="{33D044EA-1F17-4C79-B27D-BEEE09795477}"/>
              </a:ext>
            </a:extLst>
          </p:cNvPr>
          <p:cNvSpPr txBox="1"/>
          <p:nvPr/>
        </p:nvSpPr>
        <p:spPr>
          <a:xfrm>
            <a:off x="5673080" y="2217549"/>
            <a:ext cx="3600400" cy="1323439"/>
          </a:xfrm>
          <a:prstGeom prst="rect">
            <a:avLst/>
          </a:prstGeom>
          <a:noFill/>
        </p:spPr>
        <p:txBody>
          <a:bodyPr wrap="square" numCol="1" rtlCol="0">
            <a:spAutoFit/>
          </a:bodyPr>
          <a:lstStyle/>
          <a:p>
            <a:pPr algn="just"/>
            <a:endParaRPr lang="pt-BR" sz="1600" dirty="0">
              <a:solidFill>
                <a:srgbClr val="3F4D4E"/>
              </a:solidFill>
              <a:latin typeface="+mn-lt"/>
            </a:endParaRPr>
          </a:p>
          <a:p>
            <a:pPr algn="just"/>
            <a:r>
              <a:rPr lang="pt-BR" sz="1600" dirty="0">
                <a:solidFill>
                  <a:srgbClr val="3F4D4E"/>
                </a:solidFill>
                <a:latin typeface="+mn-lt"/>
              </a:rPr>
              <a:t>Os investimentos de renda variável são </a:t>
            </a:r>
            <a:r>
              <a:rPr lang="pt-BR" sz="1600" b="1" u="sng" dirty="0">
                <a:solidFill>
                  <a:srgbClr val="3F4D4E"/>
                </a:solidFill>
                <a:latin typeface="+mn-lt"/>
              </a:rPr>
              <a:t>mais arriscados </a:t>
            </a:r>
            <a:r>
              <a:rPr lang="pt-BR" sz="1600" dirty="0">
                <a:solidFill>
                  <a:srgbClr val="3F4D4E"/>
                </a:solidFill>
                <a:latin typeface="+mn-lt"/>
              </a:rPr>
              <a:t>e recomendados para investidor de </a:t>
            </a:r>
            <a:r>
              <a:rPr lang="pt-BR" sz="1600" b="1" u="sng" dirty="0">
                <a:solidFill>
                  <a:srgbClr val="3F4D4E"/>
                </a:solidFill>
                <a:latin typeface="+mn-lt"/>
              </a:rPr>
              <a:t>perfil dinâmico</a:t>
            </a:r>
            <a:r>
              <a:rPr lang="pt-BR" sz="1600" dirty="0">
                <a:solidFill>
                  <a:srgbClr val="3F4D4E"/>
                </a:solidFill>
                <a:latin typeface="+mn-lt"/>
              </a:rPr>
              <a:t>.</a:t>
            </a:r>
          </a:p>
        </p:txBody>
      </p:sp>
      <p:sp>
        <p:nvSpPr>
          <p:cNvPr id="12" name="CaixaDeTexto 11">
            <a:extLst>
              <a:ext uri="{FF2B5EF4-FFF2-40B4-BE49-F238E27FC236}">
                <a16:creationId xmlns:a16="http://schemas.microsoft.com/office/drawing/2014/main" id="{29C0672E-74C3-4959-B595-35FD0208E5D2}"/>
              </a:ext>
            </a:extLst>
          </p:cNvPr>
          <p:cNvSpPr txBox="1"/>
          <p:nvPr/>
        </p:nvSpPr>
        <p:spPr>
          <a:xfrm>
            <a:off x="2869564" y="6404643"/>
            <a:ext cx="5237871" cy="307777"/>
          </a:xfrm>
          <a:prstGeom prst="rect">
            <a:avLst/>
          </a:prstGeom>
          <a:noFill/>
        </p:spPr>
        <p:txBody>
          <a:bodyPr wrap="square" rtlCol="0">
            <a:spAutoFit/>
          </a:bodyPr>
          <a:lstStyle/>
          <a:p>
            <a:r>
              <a:rPr lang="pt-BR" b="1" dirty="0">
                <a:solidFill>
                  <a:srgbClr val="FF0000"/>
                </a:solidFill>
              </a:rPr>
              <a:t>Mediante Pró Gestão, é possível concentrar até 50% em RV</a:t>
            </a:r>
          </a:p>
        </p:txBody>
      </p:sp>
      <p:sp>
        <p:nvSpPr>
          <p:cNvPr id="13" name="Google Shape;241;p28">
            <a:extLst>
              <a:ext uri="{FF2B5EF4-FFF2-40B4-BE49-F238E27FC236}">
                <a16:creationId xmlns:a16="http://schemas.microsoft.com/office/drawing/2014/main" id="{9BBB72E7-352E-46D1-B613-8480C6C57EB5}"/>
              </a:ext>
            </a:extLst>
          </p:cNvPr>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RENDA FIXA x RENDA VARIÁVEL</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206084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5"/>
          <p:cNvSpPr txBox="1">
            <a:spLocks noGrp="1"/>
          </p:cNvSpPr>
          <p:nvPr>
            <p:ph type="body" idx="1"/>
          </p:nvPr>
        </p:nvSpPr>
        <p:spPr>
          <a:xfrm>
            <a:off x="1182400" y="1550250"/>
            <a:ext cx="8841900" cy="3348900"/>
          </a:xfrm>
          <a:prstGeom prst="rect">
            <a:avLst/>
          </a:prstGeom>
          <a:noFill/>
          <a:ln>
            <a:noFill/>
          </a:ln>
        </p:spPr>
        <p:txBody>
          <a:bodyPr spcFirstLastPara="1" wrap="square" lIns="91425" tIns="45700" rIns="91425" bIns="45700" anchor="t" anchorCtr="0">
            <a:noAutofit/>
          </a:bodyPr>
          <a:lstStyle/>
          <a:p>
            <a:pPr marL="0" lvl="0" indent="457200" algn="just" rtl="0">
              <a:lnSpc>
                <a:spcPct val="100000"/>
              </a:lnSpc>
              <a:spcBef>
                <a:spcPts val="1000"/>
              </a:spcBef>
              <a:spcAft>
                <a:spcPts val="0"/>
              </a:spcAft>
              <a:buNone/>
            </a:pPr>
            <a:r>
              <a:rPr lang="pt-BR" sz="2000" dirty="0">
                <a:solidFill>
                  <a:srgbClr val="3F4D4E"/>
                </a:solidFill>
                <a:latin typeface="Montserrat"/>
                <a:ea typeface="Montserrat"/>
                <a:cs typeface="Montserrat"/>
                <a:sym typeface="Montserrat"/>
              </a:rPr>
              <a:t>	Adoção </a:t>
            </a:r>
            <a:r>
              <a:rPr lang="pt-BR" sz="2000" b="1" dirty="0">
                <a:solidFill>
                  <a:srgbClr val="3F4D4E"/>
                </a:solidFill>
                <a:latin typeface="Montserrat"/>
                <a:ea typeface="Montserrat"/>
                <a:cs typeface="Montserrat"/>
                <a:sym typeface="Montserrat"/>
              </a:rPr>
              <a:t>regras, procedimentos e controles internos</a:t>
            </a:r>
            <a:r>
              <a:rPr lang="pt-BR" sz="2000" dirty="0">
                <a:solidFill>
                  <a:srgbClr val="3F4D4E"/>
                </a:solidFill>
                <a:latin typeface="Montserrat"/>
                <a:ea typeface="Montserrat"/>
                <a:cs typeface="Montserrat"/>
                <a:sym typeface="Montserrat"/>
              </a:rPr>
              <a:t>;</a:t>
            </a:r>
            <a:endParaRPr sz="2000" dirty="0">
              <a:latin typeface="Montserrat"/>
              <a:ea typeface="Montserrat"/>
              <a:cs typeface="Montserrat"/>
              <a:sym typeface="Montserrat"/>
            </a:endParaRPr>
          </a:p>
          <a:p>
            <a:pPr marL="0" lvl="0" indent="457200" algn="just" rtl="0">
              <a:lnSpc>
                <a:spcPct val="100000"/>
              </a:lnSpc>
              <a:spcBef>
                <a:spcPts val="1000"/>
              </a:spcBef>
              <a:spcAft>
                <a:spcPts val="0"/>
              </a:spcAft>
              <a:buNone/>
            </a:pPr>
            <a:r>
              <a:rPr lang="pt-BR" sz="2000" dirty="0">
                <a:solidFill>
                  <a:srgbClr val="3F4D4E"/>
                </a:solidFill>
                <a:latin typeface="Montserrat"/>
                <a:ea typeface="Montserrat"/>
                <a:cs typeface="Montserrat"/>
                <a:sym typeface="Montserrat"/>
              </a:rPr>
              <a:t>	Realização de </a:t>
            </a:r>
            <a:r>
              <a:rPr lang="pt-BR" sz="2000" b="1" dirty="0">
                <a:solidFill>
                  <a:srgbClr val="3F4D4E"/>
                </a:solidFill>
                <a:latin typeface="Montserrat"/>
                <a:ea typeface="Montserrat"/>
                <a:cs typeface="Montserrat"/>
                <a:sym typeface="Montserrat"/>
              </a:rPr>
              <a:t>diligência, acompanhamento e avaliação</a:t>
            </a:r>
            <a:r>
              <a:rPr lang="pt-BR" sz="2000" dirty="0">
                <a:solidFill>
                  <a:srgbClr val="3F4D4E"/>
                </a:solidFill>
                <a:latin typeface="Montserrat"/>
                <a:ea typeface="Montserrat"/>
                <a:cs typeface="Montserrat"/>
                <a:sym typeface="Montserrat"/>
              </a:rPr>
              <a:t>;</a:t>
            </a:r>
            <a:endParaRPr lang="pt-BR" sz="2000" dirty="0">
              <a:latin typeface="Montserrat"/>
              <a:ea typeface="Montserrat"/>
              <a:cs typeface="Montserrat"/>
              <a:sym typeface="Montserrat"/>
            </a:endParaRPr>
          </a:p>
          <a:p>
            <a:pPr marL="457200" lvl="0" indent="457200" algn="just" rtl="0">
              <a:lnSpc>
                <a:spcPct val="100000"/>
              </a:lnSpc>
              <a:spcBef>
                <a:spcPts val="1000"/>
              </a:spcBef>
              <a:spcAft>
                <a:spcPts val="0"/>
              </a:spcAft>
              <a:buNone/>
            </a:pPr>
            <a:r>
              <a:rPr lang="pt-BR" sz="2000" dirty="0">
                <a:solidFill>
                  <a:srgbClr val="3F4D4E"/>
                </a:solidFill>
                <a:latin typeface="Montserrat"/>
                <a:ea typeface="Montserrat"/>
                <a:cs typeface="Montserrat"/>
                <a:sym typeface="Montserrat"/>
              </a:rPr>
              <a:t>Realização do prévio </a:t>
            </a:r>
            <a:r>
              <a:rPr lang="pt-BR" sz="2000" b="1" dirty="0">
                <a:solidFill>
                  <a:srgbClr val="3F4D4E"/>
                </a:solidFill>
                <a:latin typeface="Montserrat"/>
                <a:ea typeface="Montserrat"/>
                <a:cs typeface="Montserrat"/>
                <a:sym typeface="Montserrat"/>
              </a:rPr>
              <a:t>credenciamento, acompanhamento e avaliação</a:t>
            </a:r>
            <a:r>
              <a:rPr lang="pt-BR" sz="2000" dirty="0">
                <a:solidFill>
                  <a:srgbClr val="3F4D4E"/>
                </a:solidFill>
                <a:latin typeface="Montserrat"/>
                <a:ea typeface="Montserrat"/>
                <a:cs typeface="Montserrat"/>
                <a:sym typeface="Montserrat"/>
              </a:rPr>
              <a:t>;</a:t>
            </a:r>
            <a:endParaRPr lang="pt-BR" sz="2000" dirty="0">
              <a:latin typeface="Montserrat"/>
              <a:ea typeface="Montserrat"/>
              <a:cs typeface="Montserrat"/>
              <a:sym typeface="Montserrat"/>
            </a:endParaRPr>
          </a:p>
          <a:p>
            <a:pPr marL="457200" lvl="0" indent="457200" algn="just" rtl="0">
              <a:lnSpc>
                <a:spcPct val="100000"/>
              </a:lnSpc>
              <a:spcBef>
                <a:spcPts val="1000"/>
              </a:spcBef>
              <a:spcAft>
                <a:spcPts val="0"/>
              </a:spcAft>
              <a:buNone/>
            </a:pPr>
            <a:r>
              <a:rPr lang="pt-BR" sz="2000" dirty="0">
                <a:solidFill>
                  <a:srgbClr val="FF0000"/>
                </a:solidFill>
                <a:latin typeface="Montserrat"/>
                <a:ea typeface="Montserrat"/>
                <a:cs typeface="Montserrat"/>
                <a:sym typeface="Montserrat"/>
              </a:rPr>
              <a:t>Definição da </a:t>
            </a:r>
            <a:r>
              <a:rPr lang="pt-BR" sz="2000" b="1" dirty="0">
                <a:solidFill>
                  <a:srgbClr val="FF0000"/>
                </a:solidFill>
                <a:latin typeface="Montserrat"/>
                <a:ea typeface="Montserrat"/>
                <a:cs typeface="Montserrat"/>
                <a:sym typeface="Montserrat"/>
              </a:rPr>
              <a:t>segregação de responsabilidade de todos os agentes envolvidos</a:t>
            </a:r>
            <a:r>
              <a:rPr lang="pt-BR" sz="2000" dirty="0">
                <a:solidFill>
                  <a:srgbClr val="FF0000"/>
                </a:solidFill>
                <a:latin typeface="Montserrat"/>
                <a:ea typeface="Montserrat"/>
                <a:cs typeface="Montserrat"/>
                <a:sym typeface="Montserrat"/>
              </a:rPr>
              <a:t> incluindo suas alçadas.</a:t>
            </a:r>
            <a:endParaRPr sz="2000" dirty="0">
              <a:solidFill>
                <a:srgbClr val="FF0000"/>
              </a:solidFill>
              <a:latin typeface="Montserrat"/>
              <a:ea typeface="Montserrat"/>
              <a:cs typeface="Montserrat"/>
              <a:sym typeface="Montserrat"/>
            </a:endParaRPr>
          </a:p>
          <a:p>
            <a:pPr marL="0" lvl="0" indent="0" algn="l" rtl="0">
              <a:lnSpc>
                <a:spcPct val="100000"/>
              </a:lnSpc>
              <a:spcBef>
                <a:spcPts val="1000"/>
              </a:spcBef>
              <a:spcAft>
                <a:spcPts val="0"/>
              </a:spcAft>
              <a:buNone/>
            </a:pPr>
            <a:endParaRPr sz="2000" dirty="0">
              <a:solidFill>
                <a:srgbClr val="3F4D4E"/>
              </a:solidFill>
              <a:latin typeface="Montserrat"/>
              <a:ea typeface="Montserrat"/>
              <a:cs typeface="Montserrat"/>
              <a:sym typeface="Montserrat"/>
            </a:endParaRPr>
          </a:p>
          <a:p>
            <a:pPr marL="0" lvl="0" indent="0" algn="l" rtl="0">
              <a:lnSpc>
                <a:spcPct val="100000"/>
              </a:lnSpc>
              <a:spcBef>
                <a:spcPts val="1000"/>
              </a:spcBef>
              <a:spcAft>
                <a:spcPts val="0"/>
              </a:spcAft>
              <a:buNone/>
            </a:pPr>
            <a:endParaRPr sz="2000" dirty="0">
              <a:solidFill>
                <a:srgbClr val="3F4D4E"/>
              </a:solidFill>
              <a:latin typeface="Montserrat"/>
              <a:ea typeface="Montserrat"/>
              <a:cs typeface="Montserrat"/>
              <a:sym typeface="Montserrat"/>
            </a:endParaRPr>
          </a:p>
          <a:p>
            <a:pPr marL="0" lvl="0" indent="0" algn="l" rtl="0">
              <a:lnSpc>
                <a:spcPct val="100000"/>
              </a:lnSpc>
              <a:spcBef>
                <a:spcPts val="1000"/>
              </a:spcBef>
              <a:spcAft>
                <a:spcPts val="1600"/>
              </a:spcAft>
              <a:buNone/>
            </a:pPr>
            <a:endParaRPr sz="2000" dirty="0">
              <a:latin typeface="Montserrat"/>
              <a:ea typeface="Montserrat"/>
              <a:cs typeface="Montserrat"/>
              <a:sym typeface="Montserrat"/>
            </a:endParaRPr>
          </a:p>
        </p:txBody>
      </p:sp>
      <p:sp>
        <p:nvSpPr>
          <p:cNvPr id="200" name="Google Shape;200;p25"/>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1" name="Google Shape;201;p25"/>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II - RESOLUÇÃO CMN N° 3.922/2010</a:t>
            </a:r>
            <a:endParaRPr sz="2200">
              <a:solidFill>
                <a:srgbClr val="FFFFFF"/>
              </a:solidFill>
              <a:latin typeface="Montserrat SemiBold"/>
              <a:ea typeface="Montserrat SemiBold"/>
              <a:cs typeface="Montserrat SemiBold"/>
              <a:sym typeface="Montserrat SemiBold"/>
            </a:endParaRPr>
          </a:p>
        </p:txBody>
      </p:sp>
      <p:pic>
        <p:nvPicPr>
          <p:cNvPr id="202" name="Google Shape;202;p25"/>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241;p28">
            <a:extLst>
              <a:ext uri="{FF2B5EF4-FFF2-40B4-BE49-F238E27FC236}">
                <a16:creationId xmlns:a16="http://schemas.microsoft.com/office/drawing/2014/main" id="{27A34B78-AB91-4ABF-BC28-9E83007C57EC}"/>
              </a:ext>
            </a:extLst>
          </p:cNvPr>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OBRIGAÇÕES</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2860345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grpSp>
        <p:nvGrpSpPr>
          <p:cNvPr id="207" name="Google Shape;207;p26"/>
          <p:cNvGrpSpPr/>
          <p:nvPr/>
        </p:nvGrpSpPr>
        <p:grpSpPr>
          <a:xfrm>
            <a:off x="6321256" y="1883926"/>
            <a:ext cx="4474826" cy="2511953"/>
            <a:chOff x="769832" y="66"/>
            <a:chExt cx="4088092" cy="2295069"/>
          </a:xfrm>
        </p:grpSpPr>
        <p:sp>
          <p:nvSpPr>
            <p:cNvPr id="208" name="Google Shape;208;p26"/>
            <p:cNvSpPr/>
            <p:nvPr/>
          </p:nvSpPr>
          <p:spPr>
            <a:xfrm>
              <a:off x="2688366" y="597741"/>
              <a:ext cx="125511" cy="549860"/>
            </a:xfrm>
            <a:custGeom>
              <a:avLst/>
              <a:gdLst/>
              <a:ahLst/>
              <a:cxnLst/>
              <a:rect l="l" t="t" r="r" b="b"/>
              <a:pathLst>
                <a:path w="120000" h="120000" extrusionOk="0">
                  <a:moveTo>
                    <a:pt x="120000" y="0"/>
                  </a:moveTo>
                  <a:lnTo>
                    <a:pt x="120000" y="120000"/>
                  </a:lnTo>
                  <a:lnTo>
                    <a:pt x="0" y="120000"/>
                  </a:lnTo>
                </a:path>
              </a:pathLst>
            </a:custGeom>
            <a:noFill/>
            <a:ln w="12700" cap="flat" cmpd="sng">
              <a:solidFill>
                <a:srgbClr val="C37F13"/>
              </a:solidFill>
              <a:prstDash val="solid"/>
              <a:round/>
              <a:headEnd type="none" w="sm" len="sm"/>
              <a:tailEnd type="none" w="sm" len="sm"/>
            </a:ln>
          </p:spPr>
        </p:sp>
        <p:sp>
          <p:nvSpPr>
            <p:cNvPr id="209" name="Google Shape;209;p26"/>
            <p:cNvSpPr/>
            <p:nvPr/>
          </p:nvSpPr>
          <p:spPr>
            <a:xfrm>
              <a:off x="2813878" y="597741"/>
              <a:ext cx="1446372" cy="1099720"/>
            </a:xfrm>
            <a:custGeom>
              <a:avLst/>
              <a:gdLst/>
              <a:ahLst/>
              <a:cxnLst/>
              <a:rect l="l" t="t" r="r" b="b"/>
              <a:pathLst>
                <a:path w="120000" h="120000" extrusionOk="0">
                  <a:moveTo>
                    <a:pt x="0" y="0"/>
                  </a:moveTo>
                  <a:lnTo>
                    <a:pt x="0" y="106304"/>
                  </a:lnTo>
                  <a:lnTo>
                    <a:pt x="120000" y="106304"/>
                  </a:lnTo>
                  <a:lnTo>
                    <a:pt x="120000" y="120000"/>
                  </a:lnTo>
                </a:path>
              </a:pathLst>
            </a:custGeom>
            <a:noFill/>
            <a:ln w="12700" cap="flat" cmpd="sng">
              <a:solidFill>
                <a:srgbClr val="C37F13"/>
              </a:solidFill>
              <a:prstDash val="solid"/>
              <a:round/>
              <a:headEnd type="none" w="sm" len="sm"/>
              <a:tailEnd type="none" w="sm" len="sm"/>
            </a:ln>
          </p:spPr>
        </p:sp>
        <p:sp>
          <p:nvSpPr>
            <p:cNvPr id="210" name="Google Shape;210;p26"/>
            <p:cNvSpPr/>
            <p:nvPr/>
          </p:nvSpPr>
          <p:spPr>
            <a:xfrm>
              <a:off x="2768158" y="597741"/>
              <a:ext cx="91440" cy="1099720"/>
            </a:xfrm>
            <a:custGeom>
              <a:avLst/>
              <a:gdLst/>
              <a:ahLst/>
              <a:cxnLst/>
              <a:rect l="l" t="t" r="r" b="b"/>
              <a:pathLst>
                <a:path w="120000" h="120000" extrusionOk="0">
                  <a:moveTo>
                    <a:pt x="60000" y="0"/>
                  </a:moveTo>
                  <a:lnTo>
                    <a:pt x="60000" y="120000"/>
                  </a:lnTo>
                </a:path>
              </a:pathLst>
            </a:custGeom>
            <a:noFill/>
            <a:ln w="12700" cap="flat" cmpd="sng">
              <a:solidFill>
                <a:srgbClr val="C37F13"/>
              </a:solidFill>
              <a:prstDash val="solid"/>
              <a:round/>
              <a:headEnd type="none" w="sm" len="sm"/>
              <a:tailEnd type="none" w="sm" len="sm"/>
            </a:ln>
          </p:spPr>
        </p:sp>
        <p:sp>
          <p:nvSpPr>
            <p:cNvPr id="211" name="Google Shape;211;p26"/>
            <p:cNvSpPr/>
            <p:nvPr/>
          </p:nvSpPr>
          <p:spPr>
            <a:xfrm>
              <a:off x="1367506" y="597741"/>
              <a:ext cx="1446372" cy="1099720"/>
            </a:xfrm>
            <a:custGeom>
              <a:avLst/>
              <a:gdLst/>
              <a:ahLst/>
              <a:cxnLst/>
              <a:rect l="l" t="t" r="r" b="b"/>
              <a:pathLst>
                <a:path w="120000" h="120000" extrusionOk="0">
                  <a:moveTo>
                    <a:pt x="120000" y="0"/>
                  </a:moveTo>
                  <a:lnTo>
                    <a:pt x="120000" y="106304"/>
                  </a:lnTo>
                  <a:lnTo>
                    <a:pt x="0" y="106304"/>
                  </a:lnTo>
                  <a:lnTo>
                    <a:pt x="0" y="120000"/>
                  </a:lnTo>
                </a:path>
              </a:pathLst>
            </a:custGeom>
            <a:noFill/>
            <a:ln w="12700" cap="flat" cmpd="sng">
              <a:solidFill>
                <a:srgbClr val="C37F13"/>
              </a:solidFill>
              <a:prstDash val="solid"/>
              <a:round/>
              <a:headEnd type="none" w="sm" len="sm"/>
              <a:tailEnd type="none" w="sm" len="sm"/>
            </a:ln>
          </p:spPr>
        </p:sp>
        <p:sp>
          <p:nvSpPr>
            <p:cNvPr id="212" name="Google Shape;212;p26"/>
            <p:cNvSpPr/>
            <p:nvPr/>
          </p:nvSpPr>
          <p:spPr>
            <a:xfrm>
              <a:off x="2216204" y="66"/>
              <a:ext cx="1195348" cy="597674"/>
            </a:xfrm>
            <a:prstGeom prst="rect">
              <a:avLst/>
            </a:prstGeom>
            <a:solidFill>
              <a:srgbClr val="F5A21B"/>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6"/>
            <p:cNvSpPr txBox="1"/>
            <p:nvPr/>
          </p:nvSpPr>
          <p:spPr>
            <a:xfrm>
              <a:off x="2216204" y="66"/>
              <a:ext cx="1195348" cy="597674"/>
            </a:xfrm>
            <a:prstGeom prst="rect">
              <a:avLst/>
            </a:prstGeom>
            <a:no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Gill Sans"/>
                <a:buNone/>
              </a:pPr>
              <a:r>
                <a:rPr lang="pt-BR" sz="1000" dirty="0">
                  <a:solidFill>
                    <a:schemeClr val="lt1"/>
                  </a:solidFill>
                  <a:latin typeface="Montserrat" panose="020B0604020202020204" pitchFamily="2" charset="0"/>
                  <a:ea typeface="Gill Sans"/>
                  <a:cs typeface="Gill Sans"/>
                  <a:sym typeface="Gill Sans"/>
                </a:rPr>
                <a:t>RESPONSABILIDADE</a:t>
              </a:r>
              <a:endParaRPr dirty="0">
                <a:latin typeface="Montserrat" panose="020B0604020202020204" pitchFamily="2" charset="0"/>
              </a:endParaRPr>
            </a:p>
          </p:txBody>
        </p:sp>
        <p:sp>
          <p:nvSpPr>
            <p:cNvPr id="214" name="Google Shape;214;p26"/>
            <p:cNvSpPr/>
            <p:nvPr/>
          </p:nvSpPr>
          <p:spPr>
            <a:xfrm>
              <a:off x="769832" y="1697461"/>
              <a:ext cx="1195348" cy="597674"/>
            </a:xfrm>
            <a:prstGeom prst="rect">
              <a:avLst/>
            </a:prstGeom>
            <a:solidFill>
              <a:srgbClr val="F5A21B"/>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6"/>
            <p:cNvSpPr txBox="1"/>
            <p:nvPr/>
          </p:nvSpPr>
          <p:spPr>
            <a:xfrm>
              <a:off x="769832" y="1697461"/>
              <a:ext cx="1195348" cy="597674"/>
            </a:xfrm>
            <a:prstGeom prst="rect">
              <a:avLst/>
            </a:prstGeom>
            <a:no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Gill Sans"/>
                <a:buNone/>
              </a:pPr>
              <a:r>
                <a:rPr lang="pt-BR" sz="1000">
                  <a:solidFill>
                    <a:schemeClr val="lt1"/>
                  </a:solidFill>
                  <a:latin typeface="Montserrat" panose="020B0604020202020204" pitchFamily="2" charset="0"/>
                  <a:ea typeface="Gill Sans"/>
                  <a:cs typeface="Gill Sans"/>
                  <a:sym typeface="Gill Sans"/>
                </a:rPr>
                <a:t>RESPONSABILIDADE</a:t>
              </a:r>
              <a:endParaRPr>
                <a:latin typeface="Montserrat" panose="020B0604020202020204" pitchFamily="2" charset="0"/>
              </a:endParaRPr>
            </a:p>
          </p:txBody>
        </p:sp>
        <p:sp>
          <p:nvSpPr>
            <p:cNvPr id="216" name="Google Shape;216;p26"/>
            <p:cNvSpPr/>
            <p:nvPr/>
          </p:nvSpPr>
          <p:spPr>
            <a:xfrm>
              <a:off x="2216204" y="1697461"/>
              <a:ext cx="1195348" cy="597674"/>
            </a:xfrm>
            <a:prstGeom prst="rect">
              <a:avLst/>
            </a:prstGeom>
            <a:solidFill>
              <a:srgbClr val="F5A21B"/>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6"/>
            <p:cNvSpPr txBox="1"/>
            <p:nvPr/>
          </p:nvSpPr>
          <p:spPr>
            <a:xfrm>
              <a:off x="2216204" y="1697461"/>
              <a:ext cx="1195348" cy="597674"/>
            </a:xfrm>
            <a:prstGeom prst="rect">
              <a:avLst/>
            </a:prstGeom>
            <a:no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Gill Sans"/>
                <a:buNone/>
              </a:pPr>
              <a:r>
                <a:rPr lang="pt-BR" sz="1000">
                  <a:solidFill>
                    <a:schemeClr val="lt1"/>
                  </a:solidFill>
                  <a:latin typeface="Montserrat" panose="020B0604020202020204" pitchFamily="2" charset="0"/>
                  <a:ea typeface="Gill Sans"/>
                  <a:cs typeface="Gill Sans"/>
                  <a:sym typeface="Gill Sans"/>
                </a:rPr>
                <a:t>RESPONSABILIDADE</a:t>
              </a:r>
              <a:endParaRPr>
                <a:latin typeface="Montserrat" panose="020B0604020202020204" pitchFamily="2" charset="0"/>
              </a:endParaRPr>
            </a:p>
          </p:txBody>
        </p:sp>
        <p:sp>
          <p:nvSpPr>
            <p:cNvPr id="218" name="Google Shape;218;p26"/>
            <p:cNvSpPr/>
            <p:nvPr/>
          </p:nvSpPr>
          <p:spPr>
            <a:xfrm>
              <a:off x="3662576" y="1697461"/>
              <a:ext cx="1195348" cy="597674"/>
            </a:xfrm>
            <a:prstGeom prst="rect">
              <a:avLst/>
            </a:prstGeom>
            <a:solidFill>
              <a:srgbClr val="F5A21B"/>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6"/>
            <p:cNvSpPr txBox="1"/>
            <p:nvPr/>
          </p:nvSpPr>
          <p:spPr>
            <a:xfrm>
              <a:off x="3662576" y="1697461"/>
              <a:ext cx="1195348" cy="597674"/>
            </a:xfrm>
            <a:prstGeom prst="rect">
              <a:avLst/>
            </a:prstGeom>
            <a:no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Gill Sans"/>
                <a:buNone/>
              </a:pPr>
              <a:r>
                <a:rPr lang="pt-BR" sz="1000">
                  <a:solidFill>
                    <a:schemeClr val="lt1"/>
                  </a:solidFill>
                  <a:latin typeface="Montserrat" panose="020B0604020202020204" pitchFamily="2" charset="0"/>
                  <a:ea typeface="Gill Sans"/>
                  <a:cs typeface="Gill Sans"/>
                  <a:sym typeface="Gill Sans"/>
                </a:rPr>
                <a:t>RESPONSABILIDADE</a:t>
              </a:r>
              <a:endParaRPr>
                <a:latin typeface="Montserrat" panose="020B0604020202020204" pitchFamily="2" charset="0"/>
              </a:endParaRPr>
            </a:p>
          </p:txBody>
        </p:sp>
        <p:sp>
          <p:nvSpPr>
            <p:cNvPr id="220" name="Google Shape;220;p26"/>
            <p:cNvSpPr/>
            <p:nvPr/>
          </p:nvSpPr>
          <p:spPr>
            <a:xfrm>
              <a:off x="1493018" y="848764"/>
              <a:ext cx="1195348" cy="597674"/>
            </a:xfrm>
            <a:prstGeom prst="rect">
              <a:avLst/>
            </a:prstGeom>
            <a:solidFill>
              <a:srgbClr val="F5A21B"/>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6"/>
            <p:cNvSpPr txBox="1"/>
            <p:nvPr/>
          </p:nvSpPr>
          <p:spPr>
            <a:xfrm>
              <a:off x="1493018" y="848764"/>
              <a:ext cx="1195348" cy="597674"/>
            </a:xfrm>
            <a:prstGeom prst="rect">
              <a:avLst/>
            </a:prstGeom>
            <a:no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Gill Sans"/>
                <a:buNone/>
              </a:pPr>
              <a:r>
                <a:rPr lang="pt-BR" sz="1000" dirty="0">
                  <a:solidFill>
                    <a:schemeClr val="lt1"/>
                  </a:solidFill>
                  <a:latin typeface="Montserrat" panose="020B0604020202020204" pitchFamily="2" charset="0"/>
                  <a:ea typeface="Gill Sans"/>
                  <a:cs typeface="Gill Sans"/>
                  <a:sym typeface="Gill Sans"/>
                </a:rPr>
                <a:t>RESPONSABILIDADE</a:t>
              </a:r>
              <a:endParaRPr dirty="0">
                <a:latin typeface="Montserrat" panose="020B0604020202020204" pitchFamily="2" charset="0"/>
              </a:endParaRPr>
            </a:p>
          </p:txBody>
        </p:sp>
      </p:grpSp>
      <p:sp>
        <p:nvSpPr>
          <p:cNvPr id="222" name="Google Shape;222;p2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23" name="Google Shape;223;p26"/>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II - RESOLUÇÃO CMN N° 3.922/2010</a:t>
            </a:r>
            <a:endParaRPr sz="2200">
              <a:solidFill>
                <a:srgbClr val="FFFFFF"/>
              </a:solidFill>
              <a:latin typeface="Montserrat SemiBold"/>
              <a:ea typeface="Montserrat SemiBold"/>
              <a:cs typeface="Montserrat SemiBold"/>
              <a:sym typeface="Montserrat SemiBold"/>
            </a:endParaRPr>
          </a:p>
        </p:txBody>
      </p:sp>
      <p:pic>
        <p:nvPicPr>
          <p:cNvPr id="224" name="Google Shape;224;p26"/>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225" name="Google Shape;225;p26"/>
          <p:cNvSpPr txBox="1"/>
          <p:nvPr/>
        </p:nvSpPr>
        <p:spPr>
          <a:xfrm>
            <a:off x="799100" y="1563425"/>
            <a:ext cx="5270700" cy="4161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000"/>
              </a:spcBef>
              <a:spcAft>
                <a:spcPts val="0"/>
              </a:spcAft>
              <a:buNone/>
            </a:pPr>
            <a:r>
              <a:rPr lang="pt-BR" sz="2000" dirty="0">
                <a:solidFill>
                  <a:srgbClr val="262626"/>
                </a:solidFill>
                <a:latin typeface="Montserrat"/>
                <a:ea typeface="Montserrat"/>
                <a:cs typeface="Montserrat"/>
                <a:sym typeface="Montserrat"/>
              </a:rPr>
              <a:t>§ 6o O regime próprio de previdência social </a:t>
            </a:r>
            <a:r>
              <a:rPr lang="pt-BR" sz="2000" b="1" dirty="0">
                <a:solidFill>
                  <a:srgbClr val="262626"/>
                </a:solidFill>
                <a:latin typeface="Montserrat"/>
                <a:ea typeface="Montserrat"/>
                <a:cs typeface="Montserrat"/>
                <a:sym typeface="Montserrat"/>
              </a:rPr>
              <a:t>deve definir claramente a separação de responsabilidades de todos os agentes que participem do processo de análise, avaliação, gerenciamento, assessoramento e decisão sobre a aplicação dos recursos</a:t>
            </a:r>
            <a:r>
              <a:rPr lang="pt-BR" sz="2000" dirty="0">
                <a:solidFill>
                  <a:srgbClr val="262626"/>
                </a:solidFill>
                <a:latin typeface="Montserrat"/>
                <a:ea typeface="Montserrat"/>
                <a:cs typeface="Montserrat"/>
                <a:sym typeface="Montserrat"/>
              </a:rPr>
              <a:t>, inclusive com a definição das alçadas de decisão de cada instância. </a:t>
            </a:r>
            <a:endParaRPr sz="2000" dirty="0">
              <a:solidFill>
                <a:srgbClr val="262626"/>
              </a:solidFill>
              <a:latin typeface="Montserrat"/>
              <a:ea typeface="Montserrat"/>
              <a:cs typeface="Montserrat"/>
              <a:sym typeface="Montserrat"/>
            </a:endParaRPr>
          </a:p>
          <a:p>
            <a:pPr marL="0" lvl="0" indent="0" algn="l" rtl="0">
              <a:lnSpc>
                <a:spcPct val="115000"/>
              </a:lnSpc>
              <a:spcBef>
                <a:spcPts val="1000"/>
              </a:spcBef>
              <a:spcAft>
                <a:spcPts val="0"/>
              </a:spcAft>
              <a:buNone/>
            </a:pPr>
            <a:r>
              <a:rPr lang="pt-BR" sz="2000" dirty="0">
                <a:solidFill>
                  <a:srgbClr val="262626"/>
                </a:solidFill>
                <a:latin typeface="Montserrat"/>
                <a:ea typeface="Montserrat"/>
                <a:cs typeface="Montserrat"/>
                <a:sym typeface="Montserrat"/>
              </a:rPr>
              <a:t>(Incluído pela Resolução no 4.695, de 27/11/2018.)</a:t>
            </a:r>
            <a:endParaRPr dirty="0">
              <a:solidFill>
                <a:srgbClr val="262626"/>
              </a:solidFill>
            </a:endParaRPr>
          </a:p>
        </p:txBody>
      </p:sp>
      <p:sp>
        <p:nvSpPr>
          <p:cNvPr id="21" name="Google Shape;241;p28">
            <a:extLst>
              <a:ext uri="{FF2B5EF4-FFF2-40B4-BE49-F238E27FC236}">
                <a16:creationId xmlns:a16="http://schemas.microsoft.com/office/drawing/2014/main" id="{430BB522-F27D-4A42-B6D5-171F5363261F}"/>
              </a:ext>
            </a:extLst>
          </p:cNvPr>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SEGREGAÇÃO DE RESPONSABILIDADE</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3487818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2"/>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78" name="Google Shape;278;p32"/>
          <p:cNvSpPr txBox="1"/>
          <p:nvPr/>
        </p:nvSpPr>
        <p:spPr>
          <a:xfrm>
            <a:off x="919200" y="1485200"/>
            <a:ext cx="10353600" cy="23904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3600">
                <a:solidFill>
                  <a:schemeClr val="lt1"/>
                </a:solidFill>
                <a:latin typeface="Montserrat SemiBold"/>
                <a:ea typeface="Montserrat SemiBold"/>
                <a:cs typeface="Montserrat SemiBold"/>
                <a:sym typeface="Montserrat SemiBold"/>
              </a:rPr>
              <a:t>III - POLÍTICA DE INVESTIMENTOS</a:t>
            </a:r>
            <a:endParaRPr sz="3600">
              <a:solidFill>
                <a:srgbClr val="FFFFFF"/>
              </a:solidFill>
              <a:latin typeface="Montserrat SemiBold"/>
              <a:ea typeface="Montserrat SemiBold"/>
              <a:cs typeface="Montserrat SemiBold"/>
              <a:sym typeface="Montserrat SemiBold"/>
            </a:endParaRPr>
          </a:p>
        </p:txBody>
      </p:sp>
      <p:pic>
        <p:nvPicPr>
          <p:cNvPr id="279" name="Google Shape;279;p32"/>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Tree>
    <p:extLst>
      <p:ext uri="{BB962C8B-B14F-4D97-AF65-F5344CB8AC3E}">
        <p14:creationId xmlns:p14="http://schemas.microsoft.com/office/powerpoint/2010/main" val="1108478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4"/>
          <p:cNvSpPr txBox="1">
            <a:spLocks noGrp="1"/>
          </p:cNvSpPr>
          <p:nvPr>
            <p:ph type="body" idx="1"/>
          </p:nvPr>
        </p:nvSpPr>
        <p:spPr>
          <a:xfrm>
            <a:off x="1234975" y="1510500"/>
            <a:ext cx="8763000" cy="365310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1000"/>
              </a:spcBef>
              <a:spcAft>
                <a:spcPts val="0"/>
              </a:spcAft>
              <a:buSzPts val="770"/>
              <a:buNone/>
            </a:pPr>
            <a:r>
              <a:rPr lang="pt-BR" sz="2000" dirty="0">
                <a:solidFill>
                  <a:srgbClr val="3F4D4E"/>
                </a:solidFill>
                <a:latin typeface="Montserrat"/>
                <a:ea typeface="Montserrat"/>
                <a:cs typeface="Montserrat"/>
                <a:sym typeface="Montserrat"/>
              </a:rPr>
              <a:t>No </a:t>
            </a:r>
            <a:r>
              <a:rPr lang="pt-BR" sz="2000" b="1" dirty="0">
                <a:solidFill>
                  <a:srgbClr val="3F4D4E"/>
                </a:solidFill>
                <a:latin typeface="Montserrat"/>
                <a:ea typeface="Montserrat"/>
                <a:cs typeface="Montserrat"/>
                <a:sym typeface="Montserrat"/>
              </a:rPr>
              <a:t>art. 4° da 3922/2010</a:t>
            </a:r>
            <a:r>
              <a:rPr lang="pt-BR" sz="2000" dirty="0">
                <a:solidFill>
                  <a:srgbClr val="3F4D4E"/>
                </a:solidFill>
                <a:latin typeface="Montserrat"/>
                <a:ea typeface="Montserrat"/>
                <a:cs typeface="Montserrat"/>
                <a:sym typeface="Montserrat"/>
              </a:rPr>
              <a:t> -  Deverá contemplar, no mínimo:</a:t>
            </a:r>
            <a:endParaRPr sz="2000" dirty="0">
              <a:latin typeface="Montserrat"/>
              <a:ea typeface="Montserrat"/>
              <a:cs typeface="Montserrat"/>
              <a:sym typeface="Montserrat"/>
            </a:endParaRPr>
          </a:p>
          <a:p>
            <a:pPr marL="0" lvl="0" indent="0" algn="just" rtl="0">
              <a:lnSpc>
                <a:spcPct val="115000"/>
              </a:lnSpc>
              <a:spcBef>
                <a:spcPts val="1000"/>
              </a:spcBef>
              <a:spcAft>
                <a:spcPts val="0"/>
              </a:spcAft>
              <a:buSzPts val="770"/>
              <a:buNone/>
            </a:pPr>
            <a:r>
              <a:rPr lang="pt-BR" sz="2000" dirty="0">
                <a:solidFill>
                  <a:srgbClr val="3F4D4E"/>
                </a:solidFill>
                <a:latin typeface="Montserrat"/>
                <a:ea typeface="Montserrat"/>
                <a:cs typeface="Montserrat"/>
                <a:sym typeface="Montserrat"/>
              </a:rPr>
              <a:t>I – o </a:t>
            </a:r>
            <a:r>
              <a:rPr lang="pt-BR" sz="2000" b="1" dirty="0">
                <a:solidFill>
                  <a:srgbClr val="3F4D4E"/>
                </a:solidFill>
                <a:latin typeface="Montserrat"/>
                <a:ea typeface="Montserrat"/>
                <a:cs typeface="Montserrat"/>
                <a:sym typeface="Montserrat"/>
              </a:rPr>
              <a:t>modelo de gestão</a:t>
            </a:r>
            <a:r>
              <a:rPr lang="pt-BR" sz="2000" dirty="0">
                <a:solidFill>
                  <a:srgbClr val="3F4D4E"/>
                </a:solidFill>
                <a:latin typeface="Montserrat"/>
                <a:ea typeface="Montserrat"/>
                <a:cs typeface="Montserrat"/>
                <a:sym typeface="Montserrat"/>
              </a:rPr>
              <a:t> a ser adotado;</a:t>
            </a:r>
            <a:endParaRPr sz="2000" dirty="0">
              <a:latin typeface="Montserrat"/>
              <a:ea typeface="Montserrat"/>
              <a:cs typeface="Montserrat"/>
              <a:sym typeface="Montserrat"/>
            </a:endParaRPr>
          </a:p>
          <a:p>
            <a:pPr marL="0" lvl="0" indent="0" algn="just" rtl="0">
              <a:lnSpc>
                <a:spcPct val="115000"/>
              </a:lnSpc>
              <a:spcBef>
                <a:spcPts val="1000"/>
              </a:spcBef>
              <a:spcAft>
                <a:spcPts val="0"/>
              </a:spcAft>
              <a:buSzPts val="770"/>
              <a:buNone/>
            </a:pPr>
            <a:r>
              <a:rPr lang="pt-BR" sz="2000" dirty="0">
                <a:solidFill>
                  <a:srgbClr val="3F4D4E"/>
                </a:solidFill>
                <a:latin typeface="Montserrat"/>
                <a:ea typeface="Montserrat"/>
                <a:cs typeface="Montserrat"/>
                <a:sym typeface="Montserrat"/>
              </a:rPr>
              <a:t>II – a </a:t>
            </a:r>
            <a:r>
              <a:rPr lang="pt-BR" sz="2000" b="1" dirty="0">
                <a:solidFill>
                  <a:srgbClr val="3F4D4E"/>
                </a:solidFill>
                <a:latin typeface="Montserrat"/>
                <a:ea typeface="Montserrat"/>
                <a:cs typeface="Montserrat"/>
                <a:sym typeface="Montserrat"/>
              </a:rPr>
              <a:t>estratégia de alocação</a:t>
            </a:r>
            <a:r>
              <a:rPr lang="pt-BR" sz="2000" dirty="0">
                <a:solidFill>
                  <a:srgbClr val="3F4D4E"/>
                </a:solidFill>
                <a:latin typeface="Montserrat"/>
                <a:ea typeface="Montserrat"/>
                <a:cs typeface="Montserrat"/>
                <a:sym typeface="Montserrat"/>
              </a:rPr>
              <a:t> dos recursos entre os diversos segmentos de aplicação e respectivas carteiras de investimentos;</a:t>
            </a:r>
            <a:endParaRPr sz="2000" dirty="0">
              <a:latin typeface="Montserrat"/>
              <a:ea typeface="Montserrat"/>
              <a:cs typeface="Montserrat"/>
              <a:sym typeface="Montserrat"/>
            </a:endParaRPr>
          </a:p>
          <a:p>
            <a:pPr marL="0" lvl="0" indent="0" algn="just" rtl="0">
              <a:lnSpc>
                <a:spcPct val="115000"/>
              </a:lnSpc>
              <a:spcBef>
                <a:spcPts val="1000"/>
              </a:spcBef>
              <a:spcAft>
                <a:spcPts val="0"/>
              </a:spcAft>
              <a:buSzPts val="770"/>
              <a:buNone/>
            </a:pPr>
            <a:r>
              <a:rPr lang="pt-BR" sz="2000" dirty="0">
                <a:solidFill>
                  <a:srgbClr val="3F4D4E"/>
                </a:solidFill>
                <a:latin typeface="Montserrat"/>
                <a:ea typeface="Montserrat"/>
                <a:cs typeface="Montserrat"/>
                <a:sym typeface="Montserrat"/>
              </a:rPr>
              <a:t>III – os </a:t>
            </a:r>
            <a:r>
              <a:rPr lang="pt-BR" sz="2000" b="1" dirty="0">
                <a:solidFill>
                  <a:srgbClr val="3F4D4E"/>
                </a:solidFill>
                <a:latin typeface="Montserrat"/>
                <a:ea typeface="Montserrat"/>
                <a:cs typeface="Montserrat"/>
                <a:sym typeface="Montserrat"/>
              </a:rPr>
              <a:t>parâmetros de rentabilidade</a:t>
            </a:r>
            <a:r>
              <a:rPr lang="pt-BR" sz="2000" dirty="0">
                <a:solidFill>
                  <a:srgbClr val="3F4D4E"/>
                </a:solidFill>
                <a:latin typeface="Montserrat"/>
                <a:ea typeface="Montserrat"/>
                <a:cs typeface="Montserrat"/>
                <a:sym typeface="Montserrat"/>
              </a:rPr>
              <a:t> perseguidos;</a:t>
            </a:r>
            <a:endParaRPr sz="2000" dirty="0">
              <a:latin typeface="Montserrat"/>
              <a:ea typeface="Montserrat"/>
              <a:cs typeface="Montserrat"/>
              <a:sym typeface="Montserrat"/>
            </a:endParaRPr>
          </a:p>
          <a:p>
            <a:pPr marL="0" lvl="0" indent="0" algn="just" rtl="0">
              <a:lnSpc>
                <a:spcPct val="115000"/>
              </a:lnSpc>
              <a:spcBef>
                <a:spcPts val="1000"/>
              </a:spcBef>
              <a:spcAft>
                <a:spcPts val="0"/>
              </a:spcAft>
              <a:buSzPts val="770"/>
              <a:buNone/>
            </a:pPr>
            <a:r>
              <a:rPr lang="pt-BR" sz="2000" dirty="0">
                <a:solidFill>
                  <a:srgbClr val="3F4D4E"/>
                </a:solidFill>
                <a:latin typeface="Montserrat"/>
                <a:ea typeface="Montserrat"/>
                <a:cs typeface="Montserrat"/>
                <a:sym typeface="Montserrat"/>
              </a:rPr>
              <a:t>IV – a </a:t>
            </a:r>
            <a:r>
              <a:rPr lang="pt-BR" sz="2000" b="1" dirty="0">
                <a:solidFill>
                  <a:srgbClr val="3F4D4E"/>
                </a:solidFill>
                <a:latin typeface="Montserrat"/>
                <a:ea typeface="Montserrat"/>
                <a:cs typeface="Montserrat"/>
                <a:sym typeface="Montserrat"/>
              </a:rPr>
              <a:t>metodologia</a:t>
            </a:r>
            <a:r>
              <a:rPr lang="pt-BR" sz="2000" dirty="0">
                <a:solidFill>
                  <a:srgbClr val="3F4D4E"/>
                </a:solidFill>
                <a:latin typeface="Montserrat"/>
                <a:ea typeface="Montserrat"/>
                <a:cs typeface="Montserrat"/>
                <a:sym typeface="Montserrat"/>
              </a:rPr>
              <a:t>, os critérios e as fontes de referência adotados para precificação dos ativos;</a:t>
            </a:r>
            <a:endParaRPr sz="2000" dirty="0">
              <a:latin typeface="Montserrat"/>
              <a:ea typeface="Montserrat"/>
              <a:cs typeface="Montserrat"/>
              <a:sym typeface="Montserrat"/>
            </a:endParaRPr>
          </a:p>
          <a:p>
            <a:pPr marL="0" lvl="0" indent="0" algn="just" rtl="0">
              <a:lnSpc>
                <a:spcPct val="115000"/>
              </a:lnSpc>
              <a:spcBef>
                <a:spcPts val="1000"/>
              </a:spcBef>
              <a:spcAft>
                <a:spcPts val="0"/>
              </a:spcAft>
              <a:buSzPts val="770"/>
              <a:buNone/>
            </a:pPr>
            <a:r>
              <a:rPr lang="pt-BR" sz="2000" dirty="0">
                <a:solidFill>
                  <a:srgbClr val="3F4D4E"/>
                </a:solidFill>
                <a:latin typeface="Montserrat"/>
                <a:ea typeface="Montserrat"/>
                <a:cs typeface="Montserrat"/>
                <a:sym typeface="Montserrat"/>
              </a:rPr>
              <a:t>V -  </a:t>
            </a:r>
            <a:r>
              <a:rPr lang="pt-BR" sz="2000" b="1" dirty="0">
                <a:solidFill>
                  <a:srgbClr val="FF0000"/>
                </a:solidFill>
                <a:latin typeface="Montserrat"/>
                <a:ea typeface="Montserrat"/>
                <a:cs typeface="Montserrat"/>
                <a:sym typeface="Montserrat"/>
              </a:rPr>
              <a:t>plano de contingência</a:t>
            </a:r>
            <a:r>
              <a:rPr lang="pt-BR" sz="2000" dirty="0">
                <a:solidFill>
                  <a:srgbClr val="3F4D4E"/>
                </a:solidFill>
                <a:latin typeface="Montserrat"/>
                <a:ea typeface="Montserrat"/>
                <a:cs typeface="Montserrat"/>
                <a:sym typeface="Montserrat"/>
              </a:rPr>
              <a:t>. </a:t>
            </a:r>
            <a:endParaRPr sz="2000" dirty="0">
              <a:solidFill>
                <a:srgbClr val="3F4D4E"/>
              </a:solidFill>
              <a:latin typeface="Montserrat"/>
              <a:ea typeface="Montserrat"/>
              <a:cs typeface="Montserrat"/>
              <a:sym typeface="Montserrat"/>
            </a:endParaRPr>
          </a:p>
          <a:p>
            <a:pPr marL="457200" lvl="1" indent="-127000" algn="just" rtl="0">
              <a:lnSpc>
                <a:spcPct val="115000"/>
              </a:lnSpc>
              <a:spcBef>
                <a:spcPts val="1000"/>
              </a:spcBef>
              <a:spcAft>
                <a:spcPts val="0"/>
              </a:spcAft>
              <a:buSzPts val="1120"/>
              <a:buNone/>
            </a:pPr>
            <a:endParaRPr sz="2000" dirty="0">
              <a:solidFill>
                <a:srgbClr val="3F4D4E"/>
              </a:solidFill>
              <a:latin typeface="Montserrat"/>
              <a:ea typeface="Montserrat"/>
              <a:cs typeface="Montserrat"/>
              <a:sym typeface="Montserrat"/>
            </a:endParaRPr>
          </a:p>
          <a:p>
            <a:pPr marL="228600" lvl="0" indent="-114300" algn="l" rtl="0">
              <a:lnSpc>
                <a:spcPct val="115000"/>
              </a:lnSpc>
              <a:spcBef>
                <a:spcPts val="1000"/>
              </a:spcBef>
              <a:spcAft>
                <a:spcPts val="1000"/>
              </a:spcAft>
              <a:buSzPts val="1260"/>
              <a:buNone/>
            </a:pPr>
            <a:endParaRPr sz="2000" dirty="0">
              <a:latin typeface="Montserrat"/>
              <a:ea typeface="Montserrat"/>
              <a:cs typeface="Montserrat"/>
              <a:sym typeface="Montserrat"/>
            </a:endParaRPr>
          </a:p>
        </p:txBody>
      </p:sp>
      <p:sp>
        <p:nvSpPr>
          <p:cNvPr id="293" name="Google Shape;293;p34"/>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94" name="Google Shape;294;p34"/>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III - POLÍTICA DE INVESTIMENTOS</a:t>
            </a:r>
            <a:endParaRPr sz="2200">
              <a:solidFill>
                <a:srgbClr val="FFFFFF"/>
              </a:solidFill>
              <a:latin typeface="Montserrat SemiBold"/>
              <a:ea typeface="Montserrat SemiBold"/>
              <a:cs typeface="Montserrat SemiBold"/>
              <a:sym typeface="Montserrat SemiBold"/>
            </a:endParaRPr>
          </a:p>
        </p:txBody>
      </p:sp>
      <p:pic>
        <p:nvPicPr>
          <p:cNvPr id="295" name="Google Shape;295;p34"/>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Tree>
    <p:extLst>
      <p:ext uri="{BB962C8B-B14F-4D97-AF65-F5344CB8AC3E}">
        <p14:creationId xmlns:p14="http://schemas.microsoft.com/office/powerpoint/2010/main" val="2060244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7"/>
          <p:cNvSpPr txBox="1">
            <a:spLocks noGrp="1"/>
          </p:cNvSpPr>
          <p:nvPr>
            <p:ph type="body" idx="1"/>
          </p:nvPr>
        </p:nvSpPr>
        <p:spPr>
          <a:xfrm>
            <a:off x="1221825" y="1457600"/>
            <a:ext cx="8305500" cy="4128000"/>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None/>
            </a:pPr>
            <a:r>
              <a:rPr lang="pt-BR" sz="2000" b="1" dirty="0">
                <a:solidFill>
                  <a:srgbClr val="434343"/>
                </a:solidFill>
                <a:latin typeface="Montserrat"/>
                <a:ea typeface="Montserrat"/>
                <a:cs typeface="Montserrat"/>
                <a:sym typeface="Montserrat"/>
              </a:rPr>
              <a:t>Plano de Contingência</a:t>
            </a:r>
            <a:r>
              <a:rPr lang="pt-BR" sz="2000" dirty="0">
                <a:solidFill>
                  <a:srgbClr val="434343"/>
                </a:solidFill>
                <a:latin typeface="Montserrat"/>
                <a:ea typeface="Montserrat"/>
                <a:cs typeface="Montserrat"/>
                <a:sym typeface="Montserrat"/>
              </a:rPr>
              <a:t>: deverá ser aplicado no exercício seguinte, com medidas a serem adotadas em caso de descumprimento dos limites e requisitos previstos e dos parâmetros estabelecidos nas normas gerais dos RPPS, de excessiva exposição a riscos ou de potenciais perdas dos recursos.</a:t>
            </a:r>
            <a:endParaRPr sz="2000" dirty="0">
              <a:solidFill>
                <a:srgbClr val="434343"/>
              </a:solidFill>
              <a:latin typeface="Montserrat"/>
              <a:ea typeface="Montserrat"/>
              <a:cs typeface="Montserrat"/>
              <a:sym typeface="Montserrat"/>
            </a:endParaRPr>
          </a:p>
          <a:p>
            <a:pPr marL="0" lvl="0" indent="0" algn="just" rtl="0">
              <a:lnSpc>
                <a:spcPct val="100000"/>
              </a:lnSpc>
              <a:spcBef>
                <a:spcPts val="0"/>
              </a:spcBef>
              <a:spcAft>
                <a:spcPts val="0"/>
              </a:spcAft>
              <a:buNone/>
            </a:pPr>
            <a:endParaRPr sz="2000" dirty="0">
              <a:solidFill>
                <a:srgbClr val="434343"/>
              </a:solidFill>
              <a:latin typeface="Montserrat"/>
              <a:ea typeface="Montserrat"/>
              <a:cs typeface="Montserrat"/>
              <a:sym typeface="Montserrat"/>
            </a:endParaRPr>
          </a:p>
          <a:p>
            <a:pPr marL="0" lvl="0" indent="0" algn="just" rtl="0">
              <a:lnSpc>
                <a:spcPct val="100000"/>
              </a:lnSpc>
              <a:spcBef>
                <a:spcPts val="0"/>
              </a:spcBef>
              <a:spcAft>
                <a:spcPts val="0"/>
              </a:spcAft>
              <a:buNone/>
            </a:pPr>
            <a:r>
              <a:rPr lang="pt-BR" sz="2000" b="1" dirty="0">
                <a:solidFill>
                  <a:srgbClr val="434343"/>
                </a:solidFill>
                <a:latin typeface="Montserrat"/>
                <a:ea typeface="Montserrat"/>
                <a:cs typeface="Montserrat"/>
                <a:sym typeface="Montserrat"/>
              </a:rPr>
              <a:t>EX: </a:t>
            </a:r>
            <a:r>
              <a:rPr lang="pt-BR" sz="2000" dirty="0">
                <a:solidFill>
                  <a:srgbClr val="434343"/>
                </a:solidFill>
                <a:latin typeface="Montserrat"/>
                <a:ea typeface="Montserrat"/>
                <a:cs typeface="Montserrat"/>
                <a:sym typeface="Montserrat"/>
              </a:rPr>
              <a:t>Preço Médio para queda brusca em Fundo de Ações.</a:t>
            </a:r>
            <a:endParaRPr sz="2000" dirty="0">
              <a:solidFill>
                <a:srgbClr val="434343"/>
              </a:solidFill>
              <a:latin typeface="Montserrat"/>
              <a:ea typeface="Montserrat"/>
              <a:cs typeface="Montserrat"/>
              <a:sym typeface="Montserrat"/>
            </a:endParaRPr>
          </a:p>
        </p:txBody>
      </p:sp>
      <p:sp>
        <p:nvSpPr>
          <p:cNvPr id="317" name="Google Shape;317;p37"/>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18" name="Google Shape;318;p37"/>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III - POLÍTICA DE INVESTIMENTOS</a:t>
            </a:r>
            <a:endParaRPr sz="2200">
              <a:solidFill>
                <a:srgbClr val="FFFFFF"/>
              </a:solidFill>
              <a:latin typeface="Montserrat SemiBold"/>
              <a:ea typeface="Montserrat SemiBold"/>
              <a:cs typeface="Montserrat SemiBold"/>
              <a:sym typeface="Montserrat SemiBold"/>
            </a:endParaRPr>
          </a:p>
        </p:txBody>
      </p:sp>
      <p:pic>
        <p:nvPicPr>
          <p:cNvPr id="319" name="Google Shape;319;p37"/>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241;p28">
            <a:extLst>
              <a:ext uri="{FF2B5EF4-FFF2-40B4-BE49-F238E27FC236}">
                <a16:creationId xmlns:a16="http://schemas.microsoft.com/office/drawing/2014/main" id="{6FBEA753-86E0-4A51-92CF-4F070076F147}"/>
              </a:ext>
            </a:extLst>
          </p:cNvPr>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PLANO DE CONTINGÊNCIA</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101572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38"/>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III - POLÍTICA DE INVESTIMENTOS</a:t>
            </a:r>
            <a:endParaRPr sz="2200">
              <a:solidFill>
                <a:srgbClr val="FFFFFF"/>
              </a:solidFill>
              <a:latin typeface="Montserrat SemiBold"/>
              <a:ea typeface="Montserrat SemiBold"/>
              <a:cs typeface="Montserrat SemiBold"/>
              <a:sym typeface="Montserrat SemiBold"/>
            </a:endParaRPr>
          </a:p>
        </p:txBody>
      </p:sp>
      <p:pic>
        <p:nvPicPr>
          <p:cNvPr id="326" name="Google Shape;326;p38"/>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graphicFrame>
        <p:nvGraphicFramePr>
          <p:cNvPr id="327" name="Google Shape;327;p38"/>
          <p:cNvGraphicFramePr/>
          <p:nvPr/>
        </p:nvGraphicFramePr>
        <p:xfrm>
          <a:off x="510575" y="1730925"/>
          <a:ext cx="10759025" cy="3665559"/>
        </p:xfrm>
        <a:graphic>
          <a:graphicData uri="http://schemas.openxmlformats.org/drawingml/2006/table">
            <a:tbl>
              <a:tblPr>
                <a:noFill/>
                <a:tableStyleId>{3550124B-70EB-40B8-BE2A-A1A7B3C5DA27}</a:tableStyleId>
              </a:tblPr>
              <a:tblGrid>
                <a:gridCol w="3903925">
                  <a:extLst>
                    <a:ext uri="{9D8B030D-6E8A-4147-A177-3AD203B41FA5}">
                      <a16:colId xmlns:a16="http://schemas.microsoft.com/office/drawing/2014/main" val="20000"/>
                    </a:ext>
                  </a:extLst>
                </a:gridCol>
                <a:gridCol w="1361075">
                  <a:extLst>
                    <a:ext uri="{9D8B030D-6E8A-4147-A177-3AD203B41FA5}">
                      <a16:colId xmlns:a16="http://schemas.microsoft.com/office/drawing/2014/main" val="20001"/>
                    </a:ext>
                  </a:extLst>
                </a:gridCol>
                <a:gridCol w="1357775">
                  <a:extLst>
                    <a:ext uri="{9D8B030D-6E8A-4147-A177-3AD203B41FA5}">
                      <a16:colId xmlns:a16="http://schemas.microsoft.com/office/drawing/2014/main" val="20002"/>
                    </a:ext>
                  </a:extLst>
                </a:gridCol>
                <a:gridCol w="1294725">
                  <a:extLst>
                    <a:ext uri="{9D8B030D-6E8A-4147-A177-3AD203B41FA5}">
                      <a16:colId xmlns:a16="http://schemas.microsoft.com/office/drawing/2014/main" val="20003"/>
                    </a:ext>
                  </a:extLst>
                </a:gridCol>
                <a:gridCol w="1387600">
                  <a:extLst>
                    <a:ext uri="{9D8B030D-6E8A-4147-A177-3AD203B41FA5}">
                      <a16:colId xmlns:a16="http://schemas.microsoft.com/office/drawing/2014/main" val="20004"/>
                    </a:ext>
                  </a:extLst>
                </a:gridCol>
                <a:gridCol w="1453925">
                  <a:extLst>
                    <a:ext uri="{9D8B030D-6E8A-4147-A177-3AD203B41FA5}">
                      <a16:colId xmlns:a16="http://schemas.microsoft.com/office/drawing/2014/main" val="20005"/>
                    </a:ext>
                  </a:extLst>
                </a:gridCol>
              </a:tblGrid>
              <a:tr h="581675">
                <a:tc>
                  <a:txBody>
                    <a:bodyPr/>
                    <a:lstStyle/>
                    <a:p>
                      <a:pPr marL="0" lvl="0" indent="0" algn="l" rtl="0">
                        <a:lnSpc>
                          <a:spcPct val="115000"/>
                        </a:lnSpc>
                        <a:spcBef>
                          <a:spcPts val="0"/>
                        </a:spcBef>
                        <a:spcAft>
                          <a:spcPts val="0"/>
                        </a:spcAft>
                        <a:buNone/>
                      </a:pPr>
                      <a:r>
                        <a:rPr lang="pt-BR" b="1" dirty="0">
                          <a:latin typeface="Montserrat"/>
                          <a:ea typeface="Montserrat"/>
                          <a:cs typeface="Montserrat"/>
                          <a:sym typeface="Montserrat"/>
                        </a:rPr>
                        <a:t>FUNDO DE AÇÕES</a:t>
                      </a:r>
                      <a:endParaRPr b="1" dirty="0">
                        <a:latin typeface="Montserrat"/>
                        <a:ea typeface="Montserrat"/>
                        <a:cs typeface="Montserrat"/>
                        <a:sym typeface="Montserrat"/>
                      </a:endParaRPr>
                    </a:p>
                  </a:txBody>
                  <a:tcPr marL="28575" marR="28575" marT="19050" marB="19050" anchor="ctr">
                    <a:solidFill>
                      <a:srgbClr val="CFE2F3"/>
                    </a:solidFill>
                  </a:tcPr>
                </a:tc>
                <a:tc>
                  <a:txBody>
                    <a:bodyPr/>
                    <a:lstStyle/>
                    <a:p>
                      <a:pPr marL="0" lvl="0" indent="0" algn="ctr" rtl="0">
                        <a:lnSpc>
                          <a:spcPct val="115000"/>
                        </a:lnSpc>
                        <a:spcBef>
                          <a:spcPts val="0"/>
                        </a:spcBef>
                        <a:spcAft>
                          <a:spcPts val="0"/>
                        </a:spcAft>
                        <a:buNone/>
                      </a:pPr>
                      <a:r>
                        <a:rPr lang="pt-BR" b="1" dirty="0">
                          <a:latin typeface="Montserrat"/>
                          <a:ea typeface="Montserrat"/>
                          <a:cs typeface="Montserrat"/>
                          <a:sym typeface="Montserrat"/>
                        </a:rPr>
                        <a:t>01/01/2020</a:t>
                      </a:r>
                      <a:endParaRPr b="1" dirty="0">
                        <a:latin typeface="Montserrat"/>
                        <a:ea typeface="Montserrat"/>
                        <a:cs typeface="Montserrat"/>
                        <a:sym typeface="Montserrat"/>
                      </a:endParaRPr>
                    </a:p>
                  </a:txBody>
                  <a:tcPr marL="28575" marR="28575" marT="19050" marB="19050" anchor="ctr">
                    <a:solidFill>
                      <a:srgbClr val="F3F3F3"/>
                    </a:solidFill>
                  </a:tcPr>
                </a:tc>
                <a:tc>
                  <a:txBody>
                    <a:bodyPr/>
                    <a:lstStyle/>
                    <a:p>
                      <a:pPr marL="0" lvl="0" indent="0" algn="l" rtl="0">
                        <a:lnSpc>
                          <a:spcPct val="115000"/>
                        </a:lnSpc>
                        <a:spcBef>
                          <a:spcPts val="0"/>
                        </a:spcBef>
                        <a:spcAft>
                          <a:spcPts val="0"/>
                        </a:spcAft>
                        <a:buNone/>
                      </a:pPr>
                      <a:r>
                        <a:rPr lang="pt-BR" b="1">
                          <a:latin typeface="Montserrat"/>
                          <a:ea typeface="Montserrat"/>
                          <a:cs typeface="Montserrat"/>
                          <a:sym typeface="Montserrat"/>
                        </a:rPr>
                        <a:t>Rent. Período</a:t>
                      </a:r>
                      <a:endParaRPr b="1">
                        <a:latin typeface="Montserrat"/>
                        <a:ea typeface="Montserrat"/>
                        <a:cs typeface="Montserrat"/>
                        <a:sym typeface="Montserrat"/>
                      </a:endParaRPr>
                    </a:p>
                  </a:txBody>
                  <a:tcPr marL="28575" marR="28575" marT="19050" marB="19050" anchor="ctr">
                    <a:solidFill>
                      <a:srgbClr val="F4CCCC"/>
                    </a:solidFill>
                  </a:tcPr>
                </a:tc>
                <a:tc>
                  <a:txBody>
                    <a:bodyPr/>
                    <a:lstStyle/>
                    <a:p>
                      <a:pPr marL="0" lvl="0" indent="0" algn="ctr" rtl="0">
                        <a:lnSpc>
                          <a:spcPct val="115000"/>
                        </a:lnSpc>
                        <a:spcBef>
                          <a:spcPts val="0"/>
                        </a:spcBef>
                        <a:spcAft>
                          <a:spcPts val="0"/>
                        </a:spcAft>
                        <a:buNone/>
                      </a:pPr>
                      <a:r>
                        <a:rPr lang="pt-BR" b="1">
                          <a:latin typeface="Montserrat"/>
                          <a:ea typeface="Montserrat"/>
                          <a:cs typeface="Montserrat"/>
                          <a:sym typeface="Montserrat"/>
                        </a:rPr>
                        <a:t>23/03/2020</a:t>
                      </a:r>
                      <a:endParaRPr b="1">
                        <a:latin typeface="Montserrat"/>
                        <a:ea typeface="Montserrat"/>
                        <a:cs typeface="Montserrat"/>
                        <a:sym typeface="Montserrat"/>
                      </a:endParaRPr>
                    </a:p>
                  </a:txBody>
                  <a:tcPr marL="28575" marR="28575" marT="19050" marB="19050" anchor="ctr">
                    <a:solidFill>
                      <a:srgbClr val="F4CCCC"/>
                    </a:solidFill>
                  </a:tcPr>
                </a:tc>
                <a:tc>
                  <a:txBody>
                    <a:bodyPr/>
                    <a:lstStyle/>
                    <a:p>
                      <a:pPr marL="0" lvl="0" indent="0" algn="l" rtl="0">
                        <a:lnSpc>
                          <a:spcPct val="115000"/>
                        </a:lnSpc>
                        <a:spcBef>
                          <a:spcPts val="0"/>
                        </a:spcBef>
                        <a:spcAft>
                          <a:spcPts val="0"/>
                        </a:spcAft>
                        <a:buNone/>
                      </a:pPr>
                      <a:r>
                        <a:rPr lang="pt-BR" b="1" dirty="0">
                          <a:latin typeface="Montserrat"/>
                          <a:ea typeface="Montserrat"/>
                          <a:cs typeface="Montserrat"/>
                          <a:sym typeface="Montserrat"/>
                        </a:rPr>
                        <a:t>SALDO 21/09/2021</a:t>
                      </a:r>
                      <a:endParaRPr b="1" dirty="0">
                        <a:latin typeface="Montserrat"/>
                        <a:ea typeface="Montserrat"/>
                        <a:cs typeface="Montserrat"/>
                        <a:sym typeface="Montserrat"/>
                      </a:endParaRPr>
                    </a:p>
                  </a:txBody>
                  <a:tcPr marL="28575" marR="28575" marT="19050" marB="19050" anchor="ctr">
                    <a:solidFill>
                      <a:srgbClr val="D9EAD3"/>
                    </a:solidFill>
                  </a:tcPr>
                </a:tc>
                <a:tc>
                  <a:txBody>
                    <a:bodyPr/>
                    <a:lstStyle/>
                    <a:p>
                      <a:pPr marL="0" lvl="0" indent="0" algn="ctr" rtl="0">
                        <a:lnSpc>
                          <a:spcPct val="115000"/>
                        </a:lnSpc>
                        <a:spcBef>
                          <a:spcPts val="0"/>
                        </a:spcBef>
                        <a:spcAft>
                          <a:spcPts val="0"/>
                        </a:spcAft>
                        <a:buNone/>
                      </a:pPr>
                      <a:r>
                        <a:rPr lang="pt-BR" b="1" dirty="0">
                          <a:latin typeface="Montserrat"/>
                          <a:ea typeface="Montserrat"/>
                          <a:cs typeface="Montserrat"/>
                          <a:sym typeface="Montserrat"/>
                        </a:rPr>
                        <a:t>RETORNO PERÍODO</a:t>
                      </a:r>
                      <a:endParaRPr b="1" dirty="0">
                        <a:latin typeface="Montserrat"/>
                        <a:ea typeface="Montserrat"/>
                        <a:cs typeface="Montserrat"/>
                        <a:sym typeface="Montserrat"/>
                      </a:endParaRPr>
                    </a:p>
                  </a:txBody>
                  <a:tcPr marL="28575" marR="28575" marT="19050" marB="19050" anchor="ctr">
                    <a:solidFill>
                      <a:srgbClr val="D9EAD3"/>
                    </a:solidFill>
                  </a:tcPr>
                </a:tc>
                <a:extLst>
                  <a:ext uri="{0D108BD9-81ED-4DB2-BD59-A6C34878D82A}">
                    <a16:rowId xmlns:a16="http://schemas.microsoft.com/office/drawing/2014/main" val="10000"/>
                  </a:ext>
                </a:extLst>
              </a:tr>
              <a:tr h="383900">
                <a:tc>
                  <a:txBody>
                    <a:bodyPr/>
                    <a:lstStyle/>
                    <a:p>
                      <a:pPr marL="0" lvl="0" indent="0" algn="r" rtl="0">
                        <a:lnSpc>
                          <a:spcPct val="115000"/>
                        </a:lnSpc>
                        <a:spcBef>
                          <a:spcPts val="0"/>
                        </a:spcBef>
                        <a:spcAft>
                          <a:spcPts val="0"/>
                        </a:spcAft>
                        <a:buNone/>
                      </a:pPr>
                      <a:r>
                        <a:rPr lang="pt-BR" dirty="0">
                          <a:latin typeface="Montserrat"/>
                          <a:ea typeface="Montserrat"/>
                          <a:cs typeface="Montserrat"/>
                          <a:sym typeface="Montserrat"/>
                        </a:rPr>
                        <a:t>Aplicou em 01/01/2020</a:t>
                      </a:r>
                      <a:endParaRPr dirty="0">
                        <a:latin typeface="Montserrat"/>
                        <a:ea typeface="Montserrat"/>
                        <a:cs typeface="Montserrat"/>
                        <a:sym typeface="Montserrat"/>
                      </a:endParaRPr>
                    </a:p>
                  </a:txBody>
                  <a:tcPr marL="28575" marR="28575" marT="19050" marB="19050" anchor="ctr">
                    <a:solidFill>
                      <a:srgbClr val="CFE2F3"/>
                    </a:solidFill>
                  </a:tcPr>
                </a:tc>
                <a:tc>
                  <a:txBody>
                    <a:bodyPr/>
                    <a:lstStyle/>
                    <a:p>
                      <a:pPr marL="0" lvl="0" indent="0" algn="r" rtl="0">
                        <a:lnSpc>
                          <a:spcPct val="115000"/>
                        </a:lnSpc>
                        <a:spcBef>
                          <a:spcPts val="0"/>
                        </a:spcBef>
                        <a:spcAft>
                          <a:spcPts val="0"/>
                        </a:spcAft>
                        <a:buNone/>
                      </a:pPr>
                      <a:r>
                        <a:rPr lang="pt-BR">
                          <a:latin typeface="Montserrat"/>
                          <a:ea typeface="Montserrat"/>
                          <a:cs typeface="Montserrat"/>
                          <a:sym typeface="Montserrat"/>
                        </a:rPr>
                        <a:t>1,000,000.00</a:t>
                      </a:r>
                      <a:endParaRPr>
                        <a:latin typeface="Montserrat"/>
                        <a:ea typeface="Montserrat"/>
                        <a:cs typeface="Montserrat"/>
                        <a:sym typeface="Montserrat"/>
                      </a:endParaRPr>
                    </a:p>
                  </a:txBody>
                  <a:tcPr marL="28575" marR="28575" marT="19050" marB="19050" anchor="ctr">
                    <a:solidFill>
                      <a:srgbClr val="F3F3F3"/>
                    </a:solidFill>
                  </a:tcPr>
                </a:tc>
                <a:tc>
                  <a:txBody>
                    <a:bodyPr/>
                    <a:lstStyle/>
                    <a:p>
                      <a:pPr marL="0" lvl="0" indent="0" algn="r" rtl="0">
                        <a:lnSpc>
                          <a:spcPct val="115000"/>
                        </a:lnSpc>
                        <a:spcBef>
                          <a:spcPts val="0"/>
                        </a:spcBef>
                        <a:spcAft>
                          <a:spcPts val="0"/>
                        </a:spcAft>
                        <a:buNone/>
                      </a:pPr>
                      <a:r>
                        <a:rPr lang="pt-BR">
                          <a:solidFill>
                            <a:srgbClr val="FF0000"/>
                          </a:solidFill>
                          <a:latin typeface="Montserrat"/>
                          <a:ea typeface="Montserrat"/>
                          <a:cs typeface="Montserrat"/>
                          <a:sym typeface="Montserrat"/>
                        </a:rPr>
                        <a:t>-37.73%</a:t>
                      </a:r>
                      <a:endParaRPr>
                        <a:solidFill>
                          <a:srgbClr val="FF0000"/>
                        </a:solidFill>
                        <a:latin typeface="Montserrat"/>
                        <a:ea typeface="Montserrat"/>
                        <a:cs typeface="Montserrat"/>
                        <a:sym typeface="Montserrat"/>
                      </a:endParaRPr>
                    </a:p>
                  </a:txBody>
                  <a:tcPr marL="28575" marR="28575" marT="19050" marB="19050" anchor="ctr">
                    <a:solidFill>
                      <a:srgbClr val="F4CCCC"/>
                    </a:solidFill>
                  </a:tcPr>
                </a:tc>
                <a:tc>
                  <a:txBody>
                    <a:bodyPr/>
                    <a:lstStyle/>
                    <a:p>
                      <a:pPr marL="0" lvl="0" indent="0" algn="r" rtl="0">
                        <a:lnSpc>
                          <a:spcPct val="115000"/>
                        </a:lnSpc>
                        <a:spcBef>
                          <a:spcPts val="0"/>
                        </a:spcBef>
                        <a:spcAft>
                          <a:spcPts val="0"/>
                        </a:spcAft>
                        <a:buNone/>
                      </a:pPr>
                      <a:r>
                        <a:rPr lang="pt-BR">
                          <a:latin typeface="Montserrat"/>
                          <a:ea typeface="Montserrat"/>
                          <a:cs typeface="Montserrat"/>
                          <a:sym typeface="Montserrat"/>
                        </a:rPr>
                        <a:t>622,700.00</a:t>
                      </a:r>
                      <a:endParaRPr>
                        <a:latin typeface="Montserrat"/>
                        <a:ea typeface="Montserrat"/>
                        <a:cs typeface="Montserrat"/>
                        <a:sym typeface="Montserrat"/>
                      </a:endParaRPr>
                    </a:p>
                  </a:txBody>
                  <a:tcPr marL="28575" marR="28575" marT="19050" marB="19050" anchor="ctr">
                    <a:solidFill>
                      <a:srgbClr val="F4CCCC"/>
                    </a:solidFill>
                  </a:tcPr>
                </a:tc>
                <a:tc>
                  <a:txBody>
                    <a:bodyPr/>
                    <a:lstStyle/>
                    <a:p>
                      <a:pPr marL="0" lvl="0" indent="0" algn="l" rtl="0">
                        <a:spcBef>
                          <a:spcPts val="0"/>
                        </a:spcBef>
                        <a:spcAft>
                          <a:spcPts val="0"/>
                        </a:spcAft>
                        <a:buNone/>
                      </a:pPr>
                      <a:endParaRPr dirty="0">
                        <a:latin typeface="Montserrat"/>
                        <a:ea typeface="Montserrat"/>
                        <a:cs typeface="Montserrat"/>
                        <a:sym typeface="Montserrat"/>
                      </a:endParaRPr>
                    </a:p>
                  </a:txBody>
                  <a:tcPr marL="28575" marR="28575" marT="19050" marB="19050" anchor="ctr">
                    <a:solidFill>
                      <a:srgbClr val="D9EAD3"/>
                    </a:solidFill>
                  </a:tcPr>
                </a:tc>
                <a:tc>
                  <a:txBody>
                    <a:bodyPr/>
                    <a:lstStyle/>
                    <a:p>
                      <a:pPr marL="0" lvl="0" indent="0" algn="l" rtl="0">
                        <a:spcBef>
                          <a:spcPts val="0"/>
                        </a:spcBef>
                        <a:spcAft>
                          <a:spcPts val="0"/>
                        </a:spcAft>
                        <a:buNone/>
                      </a:pPr>
                      <a:endParaRPr>
                        <a:latin typeface="Montserrat"/>
                        <a:ea typeface="Montserrat"/>
                        <a:cs typeface="Montserrat"/>
                        <a:sym typeface="Montserrat"/>
                      </a:endParaRPr>
                    </a:p>
                  </a:txBody>
                  <a:tcPr marL="28575" marR="28575" marT="19050" marB="19050" anchor="ctr">
                    <a:solidFill>
                      <a:srgbClr val="D9EAD3"/>
                    </a:solidFill>
                  </a:tcPr>
                </a:tc>
                <a:extLst>
                  <a:ext uri="{0D108BD9-81ED-4DB2-BD59-A6C34878D82A}">
                    <a16:rowId xmlns:a16="http://schemas.microsoft.com/office/drawing/2014/main" val="10001"/>
                  </a:ext>
                </a:extLst>
              </a:tr>
              <a:tr h="383900">
                <a:tc>
                  <a:txBody>
                    <a:bodyPr/>
                    <a:lstStyle/>
                    <a:p>
                      <a:pPr marL="0" lvl="0" indent="0" algn="r" rtl="0">
                        <a:lnSpc>
                          <a:spcPct val="115000"/>
                        </a:lnSpc>
                        <a:spcBef>
                          <a:spcPts val="0"/>
                        </a:spcBef>
                        <a:spcAft>
                          <a:spcPts val="0"/>
                        </a:spcAft>
                        <a:buNone/>
                      </a:pPr>
                      <a:r>
                        <a:rPr lang="pt-BR" b="1" dirty="0">
                          <a:solidFill>
                            <a:srgbClr val="FF0000"/>
                          </a:solidFill>
                          <a:latin typeface="Montserrat"/>
                          <a:ea typeface="Montserrat"/>
                          <a:cs typeface="Montserrat"/>
                          <a:sym typeface="Montserrat"/>
                        </a:rPr>
                        <a:t>Aplicou em 23/03/2020</a:t>
                      </a:r>
                      <a:endParaRPr b="1" dirty="0">
                        <a:solidFill>
                          <a:srgbClr val="FF0000"/>
                        </a:solidFill>
                        <a:latin typeface="Montserrat"/>
                        <a:ea typeface="Montserrat"/>
                        <a:cs typeface="Montserrat"/>
                        <a:sym typeface="Montserrat"/>
                      </a:endParaRPr>
                    </a:p>
                  </a:txBody>
                  <a:tcPr marL="28575" marR="28575" marT="19050" marB="19050" anchor="ctr">
                    <a:solidFill>
                      <a:srgbClr val="CFE2F3"/>
                    </a:solidFill>
                  </a:tcPr>
                </a:tc>
                <a:tc>
                  <a:txBody>
                    <a:bodyPr/>
                    <a:lstStyle/>
                    <a:p>
                      <a:pPr marL="0" lvl="0" indent="0" algn="l" rtl="0">
                        <a:spcBef>
                          <a:spcPts val="0"/>
                        </a:spcBef>
                        <a:spcAft>
                          <a:spcPts val="0"/>
                        </a:spcAft>
                        <a:buNone/>
                      </a:pPr>
                      <a:endParaRPr dirty="0">
                        <a:latin typeface="Montserrat"/>
                        <a:ea typeface="Montserrat"/>
                        <a:cs typeface="Montserrat"/>
                        <a:sym typeface="Montserrat"/>
                      </a:endParaRPr>
                    </a:p>
                  </a:txBody>
                  <a:tcPr marL="28575" marR="28575" marT="19050" marB="19050" anchor="ctr">
                    <a:solidFill>
                      <a:srgbClr val="F3F3F3"/>
                    </a:solidFill>
                  </a:tcPr>
                </a:tc>
                <a:tc>
                  <a:txBody>
                    <a:bodyPr/>
                    <a:lstStyle/>
                    <a:p>
                      <a:pPr marL="0" lvl="0" indent="0" algn="l" rtl="0">
                        <a:spcBef>
                          <a:spcPts val="0"/>
                        </a:spcBef>
                        <a:spcAft>
                          <a:spcPts val="0"/>
                        </a:spcAft>
                        <a:buNone/>
                      </a:pPr>
                      <a:endParaRPr>
                        <a:latin typeface="Montserrat"/>
                        <a:ea typeface="Montserrat"/>
                        <a:cs typeface="Montserrat"/>
                        <a:sym typeface="Montserrat"/>
                      </a:endParaRPr>
                    </a:p>
                  </a:txBody>
                  <a:tcPr marL="28575" marR="28575" marT="19050" marB="19050" anchor="ctr">
                    <a:solidFill>
                      <a:srgbClr val="F4CCCC"/>
                    </a:solidFill>
                  </a:tcPr>
                </a:tc>
                <a:tc>
                  <a:txBody>
                    <a:bodyPr/>
                    <a:lstStyle/>
                    <a:p>
                      <a:pPr marL="0" lvl="0" indent="0" algn="r" rtl="0">
                        <a:lnSpc>
                          <a:spcPct val="115000"/>
                        </a:lnSpc>
                        <a:spcBef>
                          <a:spcPts val="0"/>
                        </a:spcBef>
                        <a:spcAft>
                          <a:spcPts val="0"/>
                        </a:spcAft>
                        <a:buNone/>
                      </a:pPr>
                      <a:r>
                        <a:rPr lang="pt-BR" sz="1800" b="1" dirty="0">
                          <a:solidFill>
                            <a:schemeClr val="tx1"/>
                          </a:solidFill>
                          <a:latin typeface="Montserrat"/>
                          <a:ea typeface="Montserrat"/>
                          <a:cs typeface="Montserrat"/>
                          <a:sym typeface="Montserrat"/>
                        </a:rPr>
                        <a:t>377,300.00</a:t>
                      </a:r>
                      <a:endParaRPr sz="1800" b="1" dirty="0">
                        <a:solidFill>
                          <a:schemeClr val="tx1"/>
                        </a:solidFill>
                        <a:latin typeface="Montserrat"/>
                        <a:ea typeface="Montserrat"/>
                        <a:cs typeface="Montserrat"/>
                        <a:sym typeface="Montserrat"/>
                      </a:endParaRPr>
                    </a:p>
                  </a:txBody>
                  <a:tcPr marL="28575" marR="28575" marT="19050" marB="19050" anchor="ctr">
                    <a:solidFill>
                      <a:srgbClr val="F4CCCC"/>
                    </a:solidFill>
                  </a:tcPr>
                </a:tc>
                <a:tc>
                  <a:txBody>
                    <a:bodyPr/>
                    <a:lstStyle/>
                    <a:p>
                      <a:pPr marL="0" lvl="0" indent="0" algn="l" rtl="0">
                        <a:spcBef>
                          <a:spcPts val="0"/>
                        </a:spcBef>
                        <a:spcAft>
                          <a:spcPts val="0"/>
                        </a:spcAft>
                        <a:buNone/>
                      </a:pPr>
                      <a:endParaRPr dirty="0">
                        <a:latin typeface="Montserrat"/>
                        <a:ea typeface="Montserrat"/>
                        <a:cs typeface="Montserrat"/>
                        <a:sym typeface="Montserrat"/>
                      </a:endParaRPr>
                    </a:p>
                  </a:txBody>
                  <a:tcPr marL="28575" marR="28575" marT="19050" marB="19050" anchor="ctr">
                    <a:solidFill>
                      <a:srgbClr val="D9EAD3"/>
                    </a:solidFill>
                  </a:tcPr>
                </a:tc>
                <a:tc>
                  <a:txBody>
                    <a:bodyPr/>
                    <a:lstStyle/>
                    <a:p>
                      <a:pPr marL="0" lvl="0" indent="0" algn="l" rtl="0">
                        <a:spcBef>
                          <a:spcPts val="0"/>
                        </a:spcBef>
                        <a:spcAft>
                          <a:spcPts val="0"/>
                        </a:spcAft>
                        <a:buNone/>
                      </a:pPr>
                      <a:endParaRPr>
                        <a:latin typeface="Montserrat"/>
                        <a:ea typeface="Montserrat"/>
                        <a:cs typeface="Montserrat"/>
                        <a:sym typeface="Montserrat"/>
                      </a:endParaRPr>
                    </a:p>
                  </a:txBody>
                  <a:tcPr marL="28575" marR="28575" marT="19050" marB="19050" anchor="ctr">
                    <a:solidFill>
                      <a:srgbClr val="D9EAD3"/>
                    </a:solidFill>
                  </a:tcPr>
                </a:tc>
                <a:extLst>
                  <a:ext uri="{0D108BD9-81ED-4DB2-BD59-A6C34878D82A}">
                    <a16:rowId xmlns:a16="http://schemas.microsoft.com/office/drawing/2014/main" val="10002"/>
                  </a:ext>
                </a:extLst>
              </a:tr>
              <a:tr h="383900">
                <a:tc>
                  <a:txBody>
                    <a:bodyPr/>
                    <a:lstStyle/>
                    <a:p>
                      <a:pPr marL="0" lvl="0" indent="0" algn="r" rtl="0">
                        <a:lnSpc>
                          <a:spcPct val="115000"/>
                        </a:lnSpc>
                        <a:spcBef>
                          <a:spcPts val="0"/>
                        </a:spcBef>
                        <a:spcAft>
                          <a:spcPts val="0"/>
                        </a:spcAft>
                        <a:buNone/>
                      </a:pPr>
                      <a:r>
                        <a:rPr lang="pt-BR" dirty="0">
                          <a:latin typeface="Montserrat"/>
                          <a:ea typeface="Montserrat"/>
                          <a:cs typeface="Montserrat"/>
                          <a:sym typeface="Montserrat"/>
                        </a:rPr>
                        <a:t>Total aplicado até 23/03/2020</a:t>
                      </a:r>
                      <a:endParaRPr dirty="0">
                        <a:latin typeface="Montserrat"/>
                        <a:ea typeface="Montserrat"/>
                        <a:cs typeface="Montserrat"/>
                        <a:sym typeface="Montserrat"/>
                      </a:endParaRPr>
                    </a:p>
                  </a:txBody>
                  <a:tcPr marL="28575" marR="28575" marT="19050" marB="19050" anchor="ctr">
                    <a:solidFill>
                      <a:srgbClr val="CFE2F3"/>
                    </a:solidFill>
                  </a:tcPr>
                </a:tc>
                <a:tc>
                  <a:txBody>
                    <a:bodyPr/>
                    <a:lstStyle/>
                    <a:p>
                      <a:pPr marL="0" lvl="0" indent="0" algn="l" rtl="0">
                        <a:spcBef>
                          <a:spcPts val="0"/>
                        </a:spcBef>
                        <a:spcAft>
                          <a:spcPts val="0"/>
                        </a:spcAft>
                        <a:buNone/>
                      </a:pPr>
                      <a:endParaRPr dirty="0">
                        <a:latin typeface="Montserrat"/>
                        <a:ea typeface="Montserrat"/>
                        <a:cs typeface="Montserrat"/>
                        <a:sym typeface="Montserrat"/>
                      </a:endParaRPr>
                    </a:p>
                  </a:txBody>
                  <a:tcPr marL="28575" marR="28575" marT="19050" marB="19050" anchor="ctr">
                    <a:solidFill>
                      <a:srgbClr val="F3F3F3"/>
                    </a:solidFill>
                  </a:tcPr>
                </a:tc>
                <a:tc>
                  <a:txBody>
                    <a:bodyPr/>
                    <a:lstStyle/>
                    <a:p>
                      <a:pPr marL="0" lvl="0" indent="0" algn="l" rtl="0">
                        <a:spcBef>
                          <a:spcPts val="0"/>
                        </a:spcBef>
                        <a:spcAft>
                          <a:spcPts val="0"/>
                        </a:spcAft>
                        <a:buNone/>
                      </a:pPr>
                      <a:endParaRPr>
                        <a:latin typeface="Montserrat"/>
                        <a:ea typeface="Montserrat"/>
                        <a:cs typeface="Montserrat"/>
                        <a:sym typeface="Montserrat"/>
                      </a:endParaRPr>
                    </a:p>
                  </a:txBody>
                  <a:tcPr marL="28575" marR="28575" marT="19050" marB="19050" anchor="ctr">
                    <a:solidFill>
                      <a:srgbClr val="F4CCCC"/>
                    </a:solidFill>
                  </a:tcPr>
                </a:tc>
                <a:tc>
                  <a:txBody>
                    <a:bodyPr/>
                    <a:lstStyle/>
                    <a:p>
                      <a:pPr marL="0" lvl="0" indent="0" algn="r" rtl="0">
                        <a:lnSpc>
                          <a:spcPct val="115000"/>
                        </a:lnSpc>
                        <a:spcBef>
                          <a:spcPts val="0"/>
                        </a:spcBef>
                        <a:spcAft>
                          <a:spcPts val="0"/>
                        </a:spcAft>
                        <a:buNone/>
                      </a:pPr>
                      <a:r>
                        <a:rPr lang="pt-BR" dirty="0">
                          <a:solidFill>
                            <a:schemeClr val="tx1"/>
                          </a:solidFill>
                          <a:latin typeface="Montserrat"/>
                          <a:ea typeface="Montserrat"/>
                          <a:cs typeface="Montserrat"/>
                          <a:sym typeface="Montserrat"/>
                        </a:rPr>
                        <a:t>1,377,300.00</a:t>
                      </a:r>
                      <a:endParaRPr dirty="0">
                        <a:solidFill>
                          <a:schemeClr val="tx1"/>
                        </a:solidFill>
                        <a:latin typeface="Montserrat"/>
                        <a:ea typeface="Montserrat"/>
                        <a:cs typeface="Montserrat"/>
                        <a:sym typeface="Montserrat"/>
                      </a:endParaRPr>
                    </a:p>
                  </a:txBody>
                  <a:tcPr marL="28575" marR="28575" marT="19050" marB="19050" anchor="ctr">
                    <a:solidFill>
                      <a:srgbClr val="F4CCCC"/>
                    </a:solidFill>
                  </a:tcPr>
                </a:tc>
                <a:tc>
                  <a:txBody>
                    <a:bodyPr/>
                    <a:lstStyle/>
                    <a:p>
                      <a:pPr marL="0" lvl="0" indent="0" algn="l" rtl="0">
                        <a:spcBef>
                          <a:spcPts val="0"/>
                        </a:spcBef>
                        <a:spcAft>
                          <a:spcPts val="0"/>
                        </a:spcAft>
                        <a:buNone/>
                      </a:pPr>
                      <a:endParaRPr dirty="0">
                        <a:latin typeface="Montserrat"/>
                        <a:ea typeface="Montserrat"/>
                        <a:cs typeface="Montserrat"/>
                        <a:sym typeface="Montserrat"/>
                      </a:endParaRPr>
                    </a:p>
                  </a:txBody>
                  <a:tcPr marL="28575" marR="28575" marT="19050" marB="19050" anchor="ctr">
                    <a:solidFill>
                      <a:srgbClr val="D9EAD3"/>
                    </a:solidFill>
                  </a:tcPr>
                </a:tc>
                <a:tc>
                  <a:txBody>
                    <a:bodyPr/>
                    <a:lstStyle/>
                    <a:p>
                      <a:pPr marL="0" lvl="0" indent="0" algn="l" rtl="0">
                        <a:spcBef>
                          <a:spcPts val="0"/>
                        </a:spcBef>
                        <a:spcAft>
                          <a:spcPts val="0"/>
                        </a:spcAft>
                        <a:buNone/>
                      </a:pPr>
                      <a:endParaRPr dirty="0">
                        <a:latin typeface="Montserrat"/>
                        <a:ea typeface="Montserrat"/>
                        <a:cs typeface="Montserrat"/>
                        <a:sym typeface="Montserrat"/>
                      </a:endParaRPr>
                    </a:p>
                  </a:txBody>
                  <a:tcPr marL="28575" marR="28575" marT="19050" marB="19050" anchor="ctr">
                    <a:solidFill>
                      <a:srgbClr val="D9EAD3"/>
                    </a:solidFill>
                  </a:tcPr>
                </a:tc>
                <a:extLst>
                  <a:ext uri="{0D108BD9-81ED-4DB2-BD59-A6C34878D82A}">
                    <a16:rowId xmlns:a16="http://schemas.microsoft.com/office/drawing/2014/main" val="10003"/>
                  </a:ext>
                </a:extLst>
              </a:tr>
              <a:tr h="383900">
                <a:tc>
                  <a:txBody>
                    <a:bodyPr/>
                    <a:lstStyle/>
                    <a:p>
                      <a:pPr marL="0" lvl="0" indent="0" algn="r" rtl="0">
                        <a:lnSpc>
                          <a:spcPct val="115000"/>
                        </a:lnSpc>
                        <a:spcBef>
                          <a:spcPts val="0"/>
                        </a:spcBef>
                        <a:spcAft>
                          <a:spcPts val="0"/>
                        </a:spcAft>
                        <a:buNone/>
                      </a:pPr>
                      <a:r>
                        <a:rPr lang="pt-BR">
                          <a:latin typeface="Montserrat"/>
                          <a:ea typeface="Montserrat"/>
                          <a:cs typeface="Montserrat"/>
                          <a:sym typeface="Montserrat"/>
                        </a:rPr>
                        <a:t>Saldo 23/03/2020</a:t>
                      </a:r>
                      <a:endParaRPr>
                        <a:latin typeface="Montserrat"/>
                        <a:ea typeface="Montserrat"/>
                        <a:cs typeface="Montserrat"/>
                        <a:sym typeface="Montserrat"/>
                      </a:endParaRPr>
                    </a:p>
                  </a:txBody>
                  <a:tcPr marL="28575" marR="28575" marT="19050" marB="19050" anchor="ctr">
                    <a:solidFill>
                      <a:srgbClr val="CFE2F3"/>
                    </a:solidFill>
                  </a:tcPr>
                </a:tc>
                <a:tc>
                  <a:txBody>
                    <a:bodyPr/>
                    <a:lstStyle/>
                    <a:p>
                      <a:pPr marL="0" lvl="0" indent="0" algn="l" rtl="0">
                        <a:spcBef>
                          <a:spcPts val="0"/>
                        </a:spcBef>
                        <a:spcAft>
                          <a:spcPts val="0"/>
                        </a:spcAft>
                        <a:buNone/>
                      </a:pPr>
                      <a:endParaRPr>
                        <a:latin typeface="Montserrat"/>
                        <a:ea typeface="Montserrat"/>
                        <a:cs typeface="Montserrat"/>
                        <a:sym typeface="Montserrat"/>
                      </a:endParaRPr>
                    </a:p>
                  </a:txBody>
                  <a:tcPr marL="28575" marR="28575" marT="19050" marB="19050" anchor="ctr">
                    <a:solidFill>
                      <a:srgbClr val="F3F3F3"/>
                    </a:solidFill>
                  </a:tcPr>
                </a:tc>
                <a:tc>
                  <a:txBody>
                    <a:bodyPr/>
                    <a:lstStyle/>
                    <a:p>
                      <a:pPr marL="0" lvl="0" indent="0" algn="l" rtl="0">
                        <a:spcBef>
                          <a:spcPts val="0"/>
                        </a:spcBef>
                        <a:spcAft>
                          <a:spcPts val="0"/>
                        </a:spcAft>
                        <a:buNone/>
                      </a:pPr>
                      <a:endParaRPr>
                        <a:latin typeface="Montserrat"/>
                        <a:ea typeface="Montserrat"/>
                        <a:cs typeface="Montserrat"/>
                        <a:sym typeface="Montserrat"/>
                      </a:endParaRPr>
                    </a:p>
                  </a:txBody>
                  <a:tcPr marL="28575" marR="28575" marT="19050" marB="19050" anchor="ctr">
                    <a:solidFill>
                      <a:srgbClr val="F4CCCC"/>
                    </a:solidFill>
                  </a:tcPr>
                </a:tc>
                <a:tc>
                  <a:txBody>
                    <a:bodyPr/>
                    <a:lstStyle/>
                    <a:p>
                      <a:pPr marL="0" lvl="0" indent="0" algn="r" rtl="0">
                        <a:lnSpc>
                          <a:spcPct val="115000"/>
                        </a:lnSpc>
                        <a:spcBef>
                          <a:spcPts val="0"/>
                        </a:spcBef>
                        <a:spcAft>
                          <a:spcPts val="0"/>
                        </a:spcAft>
                        <a:buNone/>
                      </a:pPr>
                      <a:r>
                        <a:rPr lang="pt-BR" dirty="0">
                          <a:latin typeface="Montserrat"/>
                          <a:ea typeface="Montserrat"/>
                          <a:cs typeface="Montserrat"/>
                          <a:sym typeface="Montserrat"/>
                        </a:rPr>
                        <a:t>1,000,000.00</a:t>
                      </a:r>
                      <a:endParaRPr dirty="0">
                        <a:latin typeface="Montserrat"/>
                        <a:ea typeface="Montserrat"/>
                        <a:cs typeface="Montserrat"/>
                        <a:sym typeface="Montserrat"/>
                      </a:endParaRPr>
                    </a:p>
                  </a:txBody>
                  <a:tcPr marL="28575" marR="28575" marT="19050" marB="19050" anchor="ctr">
                    <a:solidFill>
                      <a:srgbClr val="F4CCCC"/>
                    </a:solidFill>
                  </a:tcPr>
                </a:tc>
                <a:tc>
                  <a:txBody>
                    <a:bodyPr/>
                    <a:lstStyle/>
                    <a:p>
                      <a:pPr marL="0" lvl="0" indent="0" algn="r" rtl="0">
                        <a:lnSpc>
                          <a:spcPct val="115000"/>
                        </a:lnSpc>
                        <a:spcBef>
                          <a:spcPts val="0"/>
                        </a:spcBef>
                        <a:spcAft>
                          <a:spcPts val="0"/>
                        </a:spcAft>
                        <a:buNone/>
                      </a:pPr>
                      <a:r>
                        <a:rPr lang="pt-BR" dirty="0">
                          <a:latin typeface="Montserrat"/>
                          <a:ea typeface="Montserrat"/>
                          <a:cs typeface="Montserrat"/>
                          <a:sym typeface="Montserrat"/>
                        </a:rPr>
                        <a:t>2,233,500.00</a:t>
                      </a:r>
                      <a:endParaRPr dirty="0">
                        <a:latin typeface="Montserrat"/>
                        <a:ea typeface="Montserrat"/>
                        <a:cs typeface="Montserrat"/>
                        <a:sym typeface="Montserrat"/>
                      </a:endParaRPr>
                    </a:p>
                  </a:txBody>
                  <a:tcPr marL="28575" marR="28575" marT="19050" marB="19050" anchor="ctr">
                    <a:solidFill>
                      <a:srgbClr val="D9EAD3"/>
                    </a:solidFill>
                  </a:tcPr>
                </a:tc>
                <a:tc>
                  <a:txBody>
                    <a:bodyPr/>
                    <a:lstStyle/>
                    <a:p>
                      <a:pPr marL="0" lvl="0" indent="0" algn="r" rtl="0">
                        <a:lnSpc>
                          <a:spcPct val="115000"/>
                        </a:lnSpc>
                        <a:spcBef>
                          <a:spcPts val="0"/>
                        </a:spcBef>
                        <a:spcAft>
                          <a:spcPts val="0"/>
                        </a:spcAft>
                        <a:buNone/>
                      </a:pPr>
                      <a:r>
                        <a:rPr lang="pt-BR" dirty="0">
                          <a:latin typeface="Montserrat"/>
                          <a:ea typeface="Montserrat"/>
                          <a:cs typeface="Montserrat"/>
                          <a:sym typeface="Montserrat"/>
                        </a:rPr>
                        <a:t>856,200.00</a:t>
                      </a:r>
                      <a:endParaRPr dirty="0">
                        <a:latin typeface="Montserrat"/>
                        <a:ea typeface="Montserrat"/>
                        <a:cs typeface="Montserrat"/>
                        <a:sym typeface="Montserrat"/>
                      </a:endParaRPr>
                    </a:p>
                  </a:txBody>
                  <a:tcPr marL="28575" marR="28575" marT="19050" marB="19050" anchor="ctr">
                    <a:solidFill>
                      <a:srgbClr val="D9EAD3"/>
                    </a:solidFill>
                  </a:tcPr>
                </a:tc>
                <a:extLst>
                  <a:ext uri="{0D108BD9-81ED-4DB2-BD59-A6C34878D82A}">
                    <a16:rowId xmlns:a16="http://schemas.microsoft.com/office/drawing/2014/main" val="10004"/>
                  </a:ext>
                </a:extLst>
              </a:tr>
              <a:tr h="383900">
                <a:tc>
                  <a:txBody>
                    <a:bodyPr/>
                    <a:lstStyle/>
                    <a:p>
                      <a:pPr marL="0" lvl="0" indent="0" algn="l" rtl="0">
                        <a:spcBef>
                          <a:spcPts val="0"/>
                        </a:spcBef>
                        <a:spcAft>
                          <a:spcPts val="0"/>
                        </a:spcAft>
                        <a:buNone/>
                      </a:pPr>
                      <a:endParaRPr>
                        <a:latin typeface="Montserrat"/>
                        <a:ea typeface="Montserrat"/>
                        <a:cs typeface="Montserrat"/>
                        <a:sym typeface="Montserrat"/>
                      </a:endParaRPr>
                    </a:p>
                  </a:txBody>
                  <a:tcPr marL="28575" marR="28575" marT="19050" marB="19050" anchor="ctr"/>
                </a:tc>
                <a:tc>
                  <a:txBody>
                    <a:bodyPr/>
                    <a:lstStyle/>
                    <a:p>
                      <a:pPr marL="0" lvl="0" indent="0" algn="l" rtl="0">
                        <a:spcBef>
                          <a:spcPts val="0"/>
                        </a:spcBef>
                        <a:spcAft>
                          <a:spcPts val="0"/>
                        </a:spcAft>
                        <a:buNone/>
                      </a:pPr>
                      <a:endParaRPr>
                        <a:latin typeface="Montserrat"/>
                        <a:ea typeface="Montserrat"/>
                        <a:cs typeface="Montserrat"/>
                        <a:sym typeface="Montserrat"/>
                      </a:endParaRPr>
                    </a:p>
                  </a:txBody>
                  <a:tcPr marL="28575" marR="28575" marT="19050" marB="19050" anchor="ctr"/>
                </a:tc>
                <a:tc>
                  <a:txBody>
                    <a:bodyPr/>
                    <a:lstStyle/>
                    <a:p>
                      <a:pPr marL="0" lvl="0" indent="0" algn="l" rtl="0">
                        <a:spcBef>
                          <a:spcPts val="0"/>
                        </a:spcBef>
                        <a:spcAft>
                          <a:spcPts val="0"/>
                        </a:spcAft>
                        <a:buNone/>
                      </a:pPr>
                      <a:endParaRPr dirty="0">
                        <a:latin typeface="Montserrat"/>
                        <a:ea typeface="Montserrat"/>
                        <a:cs typeface="Montserrat"/>
                        <a:sym typeface="Montserrat"/>
                      </a:endParaRPr>
                    </a:p>
                  </a:txBody>
                  <a:tcPr marL="28575" marR="28575" marT="19050" marB="19050" anchor="ctr"/>
                </a:tc>
                <a:tc>
                  <a:txBody>
                    <a:bodyPr/>
                    <a:lstStyle/>
                    <a:p>
                      <a:pPr marL="0" lvl="0" indent="0" algn="l" rtl="0">
                        <a:spcBef>
                          <a:spcPts val="0"/>
                        </a:spcBef>
                        <a:spcAft>
                          <a:spcPts val="0"/>
                        </a:spcAft>
                        <a:buNone/>
                      </a:pPr>
                      <a:endParaRPr>
                        <a:latin typeface="Montserrat"/>
                        <a:ea typeface="Montserrat"/>
                        <a:cs typeface="Montserrat"/>
                        <a:sym typeface="Montserrat"/>
                      </a:endParaRPr>
                    </a:p>
                  </a:txBody>
                  <a:tcPr marL="28575" marR="28575" marT="19050" marB="19050" anchor="ctr"/>
                </a:tc>
                <a:tc>
                  <a:txBody>
                    <a:bodyPr/>
                    <a:lstStyle/>
                    <a:p>
                      <a:pPr marL="0" lvl="0" indent="0" algn="l" rtl="0">
                        <a:spcBef>
                          <a:spcPts val="0"/>
                        </a:spcBef>
                        <a:spcAft>
                          <a:spcPts val="0"/>
                        </a:spcAft>
                        <a:buNone/>
                      </a:pPr>
                      <a:endParaRPr dirty="0">
                        <a:latin typeface="Montserrat"/>
                        <a:ea typeface="Montserrat"/>
                        <a:cs typeface="Montserrat"/>
                        <a:sym typeface="Montserrat"/>
                      </a:endParaRPr>
                    </a:p>
                  </a:txBody>
                  <a:tcPr marL="28575" marR="28575" marT="19050" marB="19050" anchor="ctr"/>
                </a:tc>
                <a:tc>
                  <a:txBody>
                    <a:bodyPr/>
                    <a:lstStyle/>
                    <a:p>
                      <a:pPr marL="0" lvl="0" indent="0" algn="l" rtl="0">
                        <a:spcBef>
                          <a:spcPts val="0"/>
                        </a:spcBef>
                        <a:spcAft>
                          <a:spcPts val="0"/>
                        </a:spcAft>
                        <a:buNone/>
                      </a:pPr>
                      <a:endParaRPr>
                        <a:latin typeface="Montserrat"/>
                        <a:ea typeface="Montserrat"/>
                        <a:cs typeface="Montserrat"/>
                        <a:sym typeface="Montserrat"/>
                      </a:endParaRPr>
                    </a:p>
                  </a:txBody>
                  <a:tcPr marL="28575" marR="28575" marT="19050" marB="19050" anchor="ctr"/>
                </a:tc>
                <a:extLst>
                  <a:ext uri="{0D108BD9-81ED-4DB2-BD59-A6C34878D82A}">
                    <a16:rowId xmlns:a16="http://schemas.microsoft.com/office/drawing/2014/main" val="10005"/>
                  </a:ext>
                </a:extLst>
              </a:tr>
              <a:tr h="581675">
                <a:tc>
                  <a:txBody>
                    <a:bodyPr/>
                    <a:lstStyle/>
                    <a:p>
                      <a:pPr marL="0" lvl="0" indent="0" algn="l" rtl="0">
                        <a:lnSpc>
                          <a:spcPct val="115000"/>
                        </a:lnSpc>
                        <a:spcBef>
                          <a:spcPts val="0"/>
                        </a:spcBef>
                        <a:spcAft>
                          <a:spcPts val="0"/>
                        </a:spcAft>
                        <a:buNone/>
                      </a:pPr>
                      <a:r>
                        <a:rPr lang="pt-BR" b="1" dirty="0">
                          <a:latin typeface="Montserrat"/>
                          <a:ea typeface="Montserrat"/>
                          <a:cs typeface="Montserrat"/>
                          <a:sym typeface="Montserrat"/>
                        </a:rPr>
                        <a:t>FUNDO DE AÇÕES</a:t>
                      </a:r>
                      <a:endParaRPr b="1" dirty="0">
                        <a:latin typeface="Montserrat"/>
                        <a:ea typeface="Montserrat"/>
                        <a:cs typeface="Montserrat"/>
                        <a:sym typeface="Montserrat"/>
                      </a:endParaRPr>
                    </a:p>
                  </a:txBody>
                  <a:tcPr marL="28575" marR="28575" marT="19050" marB="19050" anchor="ctr">
                    <a:solidFill>
                      <a:srgbClr val="CFE2F3"/>
                    </a:solidFill>
                  </a:tcPr>
                </a:tc>
                <a:tc>
                  <a:txBody>
                    <a:bodyPr/>
                    <a:lstStyle/>
                    <a:p>
                      <a:pPr marL="0" lvl="0" indent="0" algn="ctr" rtl="0">
                        <a:lnSpc>
                          <a:spcPct val="115000"/>
                        </a:lnSpc>
                        <a:spcBef>
                          <a:spcPts val="0"/>
                        </a:spcBef>
                        <a:spcAft>
                          <a:spcPts val="0"/>
                        </a:spcAft>
                        <a:buNone/>
                      </a:pPr>
                      <a:r>
                        <a:rPr lang="pt-BR" b="1">
                          <a:latin typeface="Montserrat"/>
                          <a:ea typeface="Montserrat"/>
                          <a:cs typeface="Montserrat"/>
                          <a:sym typeface="Montserrat"/>
                        </a:rPr>
                        <a:t>01/01/2020</a:t>
                      </a:r>
                      <a:endParaRPr b="1">
                        <a:latin typeface="Montserrat"/>
                        <a:ea typeface="Montserrat"/>
                        <a:cs typeface="Montserrat"/>
                        <a:sym typeface="Montserrat"/>
                      </a:endParaRPr>
                    </a:p>
                  </a:txBody>
                  <a:tcPr marL="28575" marR="28575" marT="19050" marB="19050" anchor="ctr">
                    <a:solidFill>
                      <a:srgbClr val="F3F3F3"/>
                    </a:solidFill>
                  </a:tcPr>
                </a:tc>
                <a:tc>
                  <a:txBody>
                    <a:bodyPr/>
                    <a:lstStyle/>
                    <a:p>
                      <a:pPr marL="0" lvl="0" indent="0" algn="l" rtl="0">
                        <a:lnSpc>
                          <a:spcPct val="115000"/>
                        </a:lnSpc>
                        <a:spcBef>
                          <a:spcPts val="0"/>
                        </a:spcBef>
                        <a:spcAft>
                          <a:spcPts val="0"/>
                        </a:spcAft>
                        <a:buNone/>
                      </a:pPr>
                      <a:r>
                        <a:rPr lang="pt-BR" b="1">
                          <a:latin typeface="Montserrat"/>
                          <a:ea typeface="Montserrat"/>
                          <a:cs typeface="Montserrat"/>
                          <a:sym typeface="Montserrat"/>
                        </a:rPr>
                        <a:t>Rent. Período</a:t>
                      </a:r>
                      <a:endParaRPr b="1">
                        <a:latin typeface="Montserrat"/>
                        <a:ea typeface="Montserrat"/>
                        <a:cs typeface="Montserrat"/>
                        <a:sym typeface="Montserrat"/>
                      </a:endParaRPr>
                    </a:p>
                  </a:txBody>
                  <a:tcPr marL="28575" marR="28575" marT="19050" marB="19050" anchor="ctr">
                    <a:solidFill>
                      <a:srgbClr val="F4CCCC"/>
                    </a:solidFill>
                  </a:tcPr>
                </a:tc>
                <a:tc>
                  <a:txBody>
                    <a:bodyPr/>
                    <a:lstStyle/>
                    <a:p>
                      <a:pPr marL="0" lvl="0" indent="0" algn="ctr" rtl="0">
                        <a:lnSpc>
                          <a:spcPct val="115000"/>
                        </a:lnSpc>
                        <a:spcBef>
                          <a:spcPts val="0"/>
                        </a:spcBef>
                        <a:spcAft>
                          <a:spcPts val="0"/>
                        </a:spcAft>
                        <a:buNone/>
                      </a:pPr>
                      <a:r>
                        <a:rPr lang="pt-BR" b="1">
                          <a:latin typeface="Montserrat"/>
                          <a:ea typeface="Montserrat"/>
                          <a:cs typeface="Montserrat"/>
                          <a:sym typeface="Montserrat"/>
                        </a:rPr>
                        <a:t>23/03/2020</a:t>
                      </a:r>
                      <a:endParaRPr b="1">
                        <a:latin typeface="Montserrat"/>
                        <a:ea typeface="Montserrat"/>
                        <a:cs typeface="Montserrat"/>
                        <a:sym typeface="Montserrat"/>
                      </a:endParaRPr>
                    </a:p>
                  </a:txBody>
                  <a:tcPr marL="28575" marR="28575" marT="19050" marB="19050" anchor="ctr">
                    <a:solidFill>
                      <a:srgbClr val="F4CCCC"/>
                    </a:solidFill>
                  </a:tcPr>
                </a:tc>
                <a:tc>
                  <a:txBody>
                    <a:bodyPr/>
                    <a:lstStyle/>
                    <a:p>
                      <a:pPr marL="0" lvl="0" indent="0" algn="l" rtl="0">
                        <a:lnSpc>
                          <a:spcPct val="115000"/>
                        </a:lnSpc>
                        <a:spcBef>
                          <a:spcPts val="0"/>
                        </a:spcBef>
                        <a:spcAft>
                          <a:spcPts val="0"/>
                        </a:spcAft>
                        <a:buNone/>
                      </a:pPr>
                      <a:r>
                        <a:rPr lang="pt-BR" b="1" dirty="0">
                          <a:latin typeface="Montserrat"/>
                          <a:ea typeface="Montserrat"/>
                          <a:cs typeface="Montserrat"/>
                          <a:sym typeface="Montserrat"/>
                        </a:rPr>
                        <a:t>SALDO 21/09/2021</a:t>
                      </a:r>
                      <a:endParaRPr b="1" dirty="0">
                        <a:latin typeface="Montserrat"/>
                        <a:ea typeface="Montserrat"/>
                        <a:cs typeface="Montserrat"/>
                        <a:sym typeface="Montserrat"/>
                      </a:endParaRPr>
                    </a:p>
                  </a:txBody>
                  <a:tcPr marL="28575" marR="28575" marT="19050" marB="19050" anchor="ctr">
                    <a:solidFill>
                      <a:srgbClr val="D9EAD3"/>
                    </a:solidFill>
                  </a:tcPr>
                </a:tc>
                <a:tc>
                  <a:txBody>
                    <a:bodyPr/>
                    <a:lstStyle/>
                    <a:p>
                      <a:pPr marL="0" lvl="0" indent="0" algn="ctr" rtl="0">
                        <a:lnSpc>
                          <a:spcPct val="115000"/>
                        </a:lnSpc>
                        <a:spcBef>
                          <a:spcPts val="0"/>
                        </a:spcBef>
                        <a:spcAft>
                          <a:spcPts val="0"/>
                        </a:spcAft>
                        <a:buNone/>
                      </a:pPr>
                      <a:r>
                        <a:rPr lang="pt-BR" b="1" dirty="0">
                          <a:latin typeface="Montserrat"/>
                          <a:ea typeface="Montserrat"/>
                          <a:cs typeface="Montserrat"/>
                          <a:sym typeface="Montserrat"/>
                        </a:rPr>
                        <a:t>RETORNO PERÍODO</a:t>
                      </a:r>
                      <a:endParaRPr b="1" dirty="0">
                        <a:latin typeface="Montserrat"/>
                        <a:ea typeface="Montserrat"/>
                        <a:cs typeface="Montserrat"/>
                        <a:sym typeface="Montserrat"/>
                      </a:endParaRPr>
                    </a:p>
                  </a:txBody>
                  <a:tcPr marL="28575" marR="28575" marT="19050" marB="19050" anchor="ctr">
                    <a:solidFill>
                      <a:srgbClr val="D9EAD3"/>
                    </a:solidFill>
                  </a:tcPr>
                </a:tc>
                <a:extLst>
                  <a:ext uri="{0D108BD9-81ED-4DB2-BD59-A6C34878D82A}">
                    <a16:rowId xmlns:a16="http://schemas.microsoft.com/office/drawing/2014/main" val="10006"/>
                  </a:ext>
                </a:extLst>
              </a:tr>
              <a:tr h="319925">
                <a:tc>
                  <a:txBody>
                    <a:bodyPr/>
                    <a:lstStyle/>
                    <a:p>
                      <a:pPr marL="0" lvl="0" indent="0" algn="r" rtl="0">
                        <a:lnSpc>
                          <a:spcPct val="115000"/>
                        </a:lnSpc>
                        <a:spcBef>
                          <a:spcPts val="0"/>
                        </a:spcBef>
                        <a:spcAft>
                          <a:spcPts val="0"/>
                        </a:spcAft>
                        <a:buNone/>
                      </a:pPr>
                      <a:r>
                        <a:rPr lang="pt-BR">
                          <a:latin typeface="Montserrat"/>
                          <a:ea typeface="Montserrat"/>
                          <a:cs typeface="Montserrat"/>
                          <a:sym typeface="Montserrat"/>
                        </a:rPr>
                        <a:t>Aplicou em 01/01/2020</a:t>
                      </a:r>
                      <a:endParaRPr>
                        <a:latin typeface="Montserrat"/>
                        <a:ea typeface="Montserrat"/>
                        <a:cs typeface="Montserrat"/>
                        <a:sym typeface="Montserrat"/>
                      </a:endParaRPr>
                    </a:p>
                  </a:txBody>
                  <a:tcPr marL="28575" marR="28575" marT="19050" marB="19050" anchor="ctr">
                    <a:solidFill>
                      <a:srgbClr val="CFE2F3"/>
                    </a:solidFill>
                  </a:tcPr>
                </a:tc>
                <a:tc>
                  <a:txBody>
                    <a:bodyPr/>
                    <a:lstStyle/>
                    <a:p>
                      <a:pPr marL="0" lvl="0" indent="0" algn="r" rtl="0">
                        <a:lnSpc>
                          <a:spcPct val="115000"/>
                        </a:lnSpc>
                        <a:spcBef>
                          <a:spcPts val="0"/>
                        </a:spcBef>
                        <a:spcAft>
                          <a:spcPts val="0"/>
                        </a:spcAft>
                        <a:buNone/>
                      </a:pPr>
                      <a:r>
                        <a:rPr lang="pt-BR">
                          <a:latin typeface="Montserrat"/>
                          <a:ea typeface="Montserrat"/>
                          <a:cs typeface="Montserrat"/>
                          <a:sym typeface="Montserrat"/>
                        </a:rPr>
                        <a:t>1,377,300.00</a:t>
                      </a:r>
                      <a:endParaRPr>
                        <a:latin typeface="Montserrat"/>
                        <a:ea typeface="Montserrat"/>
                        <a:cs typeface="Montserrat"/>
                        <a:sym typeface="Montserrat"/>
                      </a:endParaRPr>
                    </a:p>
                  </a:txBody>
                  <a:tcPr marL="28575" marR="28575" marT="19050" marB="19050" anchor="ctr">
                    <a:solidFill>
                      <a:srgbClr val="F3F3F3"/>
                    </a:solidFill>
                  </a:tcPr>
                </a:tc>
                <a:tc>
                  <a:txBody>
                    <a:bodyPr/>
                    <a:lstStyle/>
                    <a:p>
                      <a:pPr marL="0" lvl="0" indent="0" algn="r" rtl="0">
                        <a:lnSpc>
                          <a:spcPct val="115000"/>
                        </a:lnSpc>
                        <a:spcBef>
                          <a:spcPts val="0"/>
                        </a:spcBef>
                        <a:spcAft>
                          <a:spcPts val="0"/>
                        </a:spcAft>
                        <a:buNone/>
                      </a:pPr>
                      <a:r>
                        <a:rPr lang="pt-BR">
                          <a:solidFill>
                            <a:srgbClr val="FF0000"/>
                          </a:solidFill>
                          <a:latin typeface="Montserrat"/>
                          <a:ea typeface="Montserrat"/>
                          <a:cs typeface="Montserrat"/>
                          <a:sym typeface="Montserrat"/>
                        </a:rPr>
                        <a:t>-37.73%</a:t>
                      </a:r>
                      <a:endParaRPr>
                        <a:solidFill>
                          <a:srgbClr val="FF0000"/>
                        </a:solidFill>
                        <a:latin typeface="Montserrat"/>
                        <a:ea typeface="Montserrat"/>
                        <a:cs typeface="Montserrat"/>
                        <a:sym typeface="Montserrat"/>
                      </a:endParaRPr>
                    </a:p>
                  </a:txBody>
                  <a:tcPr marL="28575" marR="28575" marT="19050" marB="19050" anchor="ctr">
                    <a:solidFill>
                      <a:srgbClr val="F4CCCC"/>
                    </a:solidFill>
                  </a:tcPr>
                </a:tc>
                <a:tc>
                  <a:txBody>
                    <a:bodyPr/>
                    <a:lstStyle/>
                    <a:p>
                      <a:pPr marL="0" lvl="0" indent="0" algn="r" rtl="0">
                        <a:lnSpc>
                          <a:spcPct val="115000"/>
                        </a:lnSpc>
                        <a:spcBef>
                          <a:spcPts val="0"/>
                        </a:spcBef>
                        <a:spcAft>
                          <a:spcPts val="0"/>
                        </a:spcAft>
                        <a:buNone/>
                      </a:pPr>
                      <a:r>
                        <a:rPr lang="pt-BR">
                          <a:latin typeface="Montserrat"/>
                          <a:ea typeface="Montserrat"/>
                          <a:cs typeface="Montserrat"/>
                          <a:sym typeface="Montserrat"/>
                        </a:rPr>
                        <a:t>857,644.71</a:t>
                      </a:r>
                      <a:endParaRPr>
                        <a:latin typeface="Montserrat"/>
                        <a:ea typeface="Montserrat"/>
                        <a:cs typeface="Montserrat"/>
                        <a:sym typeface="Montserrat"/>
                      </a:endParaRPr>
                    </a:p>
                  </a:txBody>
                  <a:tcPr marL="28575" marR="28575" marT="19050" marB="19050" anchor="ctr">
                    <a:solidFill>
                      <a:srgbClr val="F4CCCC"/>
                    </a:solidFill>
                  </a:tcPr>
                </a:tc>
                <a:tc>
                  <a:txBody>
                    <a:bodyPr/>
                    <a:lstStyle/>
                    <a:p>
                      <a:pPr marL="0" lvl="0" indent="0" algn="r" rtl="0">
                        <a:lnSpc>
                          <a:spcPct val="115000"/>
                        </a:lnSpc>
                        <a:spcBef>
                          <a:spcPts val="0"/>
                        </a:spcBef>
                        <a:spcAft>
                          <a:spcPts val="0"/>
                        </a:spcAft>
                        <a:buNone/>
                      </a:pPr>
                      <a:r>
                        <a:rPr lang="pt-BR" dirty="0">
                          <a:latin typeface="Montserrat"/>
                          <a:ea typeface="Montserrat"/>
                          <a:cs typeface="Montserrat"/>
                          <a:sym typeface="Montserrat"/>
                        </a:rPr>
                        <a:t>1,915,549.46</a:t>
                      </a:r>
                      <a:endParaRPr dirty="0">
                        <a:latin typeface="Montserrat"/>
                        <a:ea typeface="Montserrat"/>
                        <a:cs typeface="Montserrat"/>
                        <a:sym typeface="Montserrat"/>
                      </a:endParaRPr>
                    </a:p>
                  </a:txBody>
                  <a:tcPr marL="28575" marR="28575" marT="19050" marB="19050" anchor="ctr">
                    <a:solidFill>
                      <a:srgbClr val="D9EAD3"/>
                    </a:solidFill>
                  </a:tcPr>
                </a:tc>
                <a:tc>
                  <a:txBody>
                    <a:bodyPr/>
                    <a:lstStyle/>
                    <a:p>
                      <a:pPr marL="0" lvl="0" indent="0" algn="r" rtl="0">
                        <a:lnSpc>
                          <a:spcPct val="115000"/>
                        </a:lnSpc>
                        <a:spcBef>
                          <a:spcPts val="0"/>
                        </a:spcBef>
                        <a:spcAft>
                          <a:spcPts val="0"/>
                        </a:spcAft>
                        <a:buNone/>
                      </a:pPr>
                      <a:r>
                        <a:rPr lang="pt-BR" dirty="0">
                          <a:latin typeface="Montserrat"/>
                          <a:ea typeface="Montserrat"/>
                          <a:cs typeface="Montserrat"/>
                          <a:sym typeface="Montserrat"/>
                        </a:rPr>
                        <a:t>538.249,46</a:t>
                      </a:r>
                      <a:endParaRPr dirty="0">
                        <a:latin typeface="Montserrat"/>
                        <a:ea typeface="Montserrat"/>
                        <a:cs typeface="Montserrat"/>
                        <a:sym typeface="Montserrat"/>
                      </a:endParaRPr>
                    </a:p>
                  </a:txBody>
                  <a:tcPr marL="28575" marR="28575" marT="19050" marB="19050" anchor="ctr">
                    <a:solidFill>
                      <a:srgbClr val="D9EAD3"/>
                    </a:solidFill>
                  </a:tcPr>
                </a:tc>
                <a:extLst>
                  <a:ext uri="{0D108BD9-81ED-4DB2-BD59-A6C34878D82A}">
                    <a16:rowId xmlns:a16="http://schemas.microsoft.com/office/drawing/2014/main" val="10007"/>
                  </a:ext>
                </a:extLst>
              </a:tr>
            </a:tbl>
          </a:graphicData>
        </a:graphic>
      </p:graphicFrame>
      <p:sp>
        <p:nvSpPr>
          <p:cNvPr id="328" name="Google Shape;328;p38"/>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a:bodyPr>
          <a:lstStyle/>
          <a:p>
            <a:pPr marL="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PREÇO MÉDIO</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653587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9"/>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334" name="Google Shape;334;p39"/>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335" name="Google Shape;335;p39"/>
          <p:cNvSpPr txBox="1"/>
          <p:nvPr/>
        </p:nvSpPr>
        <p:spPr>
          <a:xfrm>
            <a:off x="919200" y="1485200"/>
            <a:ext cx="10353600" cy="23904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3600" dirty="0">
                <a:solidFill>
                  <a:schemeClr val="lt1"/>
                </a:solidFill>
                <a:latin typeface="Montserrat SemiBold"/>
                <a:ea typeface="Montserrat SemiBold"/>
                <a:cs typeface="Montserrat SemiBold"/>
                <a:sym typeface="Montserrat SemiBold"/>
              </a:rPr>
              <a:t>IV - CREDENCIAMENTO</a:t>
            </a:r>
            <a:endParaRPr sz="3600" dirty="0">
              <a:solidFill>
                <a:schemeClr val="lt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3444734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42"/>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63" name="Google Shape;363;p42"/>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Clr>
                <a:schemeClr val="dk1"/>
              </a:buClr>
              <a:buSzPts val="1100"/>
              <a:buFont typeface="Arial"/>
              <a:buNone/>
            </a:pPr>
            <a:r>
              <a:rPr lang="pt-BR" sz="2200" dirty="0">
                <a:solidFill>
                  <a:schemeClr val="lt1"/>
                </a:solidFill>
                <a:latin typeface="Montserrat SemiBold"/>
                <a:ea typeface="Montserrat SemiBold"/>
                <a:cs typeface="Montserrat SemiBold"/>
                <a:sym typeface="Montserrat SemiBold"/>
              </a:rPr>
              <a:t>IV - CREDENCIAMENTO</a:t>
            </a:r>
            <a:endParaRPr sz="2200" dirty="0">
              <a:solidFill>
                <a:srgbClr val="FFFFFF"/>
              </a:solidFill>
              <a:latin typeface="Montserrat SemiBold"/>
              <a:ea typeface="Montserrat SemiBold"/>
              <a:cs typeface="Montserrat SemiBold"/>
              <a:sym typeface="Montserrat SemiBold"/>
            </a:endParaRPr>
          </a:p>
        </p:txBody>
      </p:sp>
      <p:pic>
        <p:nvPicPr>
          <p:cNvPr id="364" name="Google Shape;364;p42"/>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365" name="Google Shape;365;p42"/>
          <p:cNvSpPr txBox="1">
            <a:spLocks noGrp="1"/>
          </p:cNvSpPr>
          <p:nvPr>
            <p:ph type="body" idx="1"/>
          </p:nvPr>
        </p:nvSpPr>
        <p:spPr>
          <a:xfrm>
            <a:off x="1261225" y="1481925"/>
            <a:ext cx="9232500" cy="5088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None/>
            </a:pPr>
            <a:endParaRPr sz="2000" b="1" dirty="0">
              <a:solidFill>
                <a:srgbClr val="262626"/>
              </a:solidFill>
              <a:latin typeface="Montserrat"/>
              <a:ea typeface="Montserrat"/>
              <a:cs typeface="Montserrat"/>
              <a:sym typeface="Montserrat"/>
            </a:endParaRPr>
          </a:p>
          <a:p>
            <a:pPr marL="0" lvl="0" indent="0" algn="l" rtl="0">
              <a:lnSpc>
                <a:spcPct val="115000"/>
              </a:lnSpc>
              <a:spcBef>
                <a:spcPts val="1200"/>
              </a:spcBef>
              <a:spcAft>
                <a:spcPts val="0"/>
              </a:spcAft>
              <a:buNone/>
            </a:pPr>
            <a:r>
              <a:rPr lang="pt-BR" sz="2000" b="1" dirty="0">
                <a:solidFill>
                  <a:srgbClr val="262626"/>
                </a:solidFill>
                <a:latin typeface="Montserrat"/>
                <a:ea typeface="Montserrat"/>
                <a:cs typeface="Montserrat"/>
                <a:sym typeface="Montserrat"/>
              </a:rPr>
              <a:t>Res. 3922 </a:t>
            </a:r>
            <a:r>
              <a:rPr lang="pt-BR" sz="2000" dirty="0">
                <a:latin typeface="Montserrat"/>
                <a:ea typeface="Montserrat"/>
                <a:cs typeface="Montserrat"/>
                <a:sym typeface="Montserrat"/>
              </a:rPr>
              <a:t>Art. 1o</a:t>
            </a:r>
            <a:endParaRPr sz="2000" dirty="0">
              <a:latin typeface="Montserrat"/>
              <a:ea typeface="Montserrat"/>
              <a:cs typeface="Montserrat"/>
              <a:sym typeface="Montserrat"/>
            </a:endParaRPr>
          </a:p>
          <a:p>
            <a:pPr marL="0" lvl="0" indent="0" algn="just" rtl="0">
              <a:lnSpc>
                <a:spcPct val="115000"/>
              </a:lnSpc>
              <a:spcBef>
                <a:spcPts val="1200"/>
              </a:spcBef>
              <a:spcAft>
                <a:spcPts val="0"/>
              </a:spcAft>
              <a:buClr>
                <a:schemeClr val="dk1"/>
              </a:buClr>
              <a:buSzPts val="1100"/>
              <a:buFont typeface="Arial"/>
              <a:buNone/>
            </a:pPr>
            <a:r>
              <a:rPr lang="pt-BR" sz="2000" dirty="0">
                <a:latin typeface="Montserrat"/>
                <a:ea typeface="Montserrat"/>
                <a:cs typeface="Montserrat"/>
                <a:sym typeface="Montserrat"/>
              </a:rPr>
              <a:t>VI - </a:t>
            </a:r>
            <a:r>
              <a:rPr lang="pt-BR" sz="2000" b="1" dirty="0">
                <a:latin typeface="Montserrat"/>
                <a:ea typeface="Montserrat"/>
                <a:cs typeface="Montserrat"/>
                <a:sym typeface="Montserrat"/>
              </a:rPr>
              <a:t>realizar o </a:t>
            </a:r>
            <a:r>
              <a:rPr lang="pt-BR" sz="2000" b="1" dirty="0" err="1">
                <a:latin typeface="Montserrat"/>
                <a:ea typeface="Montserrat"/>
                <a:cs typeface="Montserrat"/>
                <a:sym typeface="Montserrat"/>
              </a:rPr>
              <a:t>prévio</a:t>
            </a:r>
            <a:r>
              <a:rPr lang="pt-BR" sz="2000" b="1" dirty="0">
                <a:latin typeface="Montserrat"/>
                <a:ea typeface="Montserrat"/>
                <a:cs typeface="Montserrat"/>
                <a:sym typeface="Montserrat"/>
              </a:rPr>
              <a:t> credenciamento</a:t>
            </a:r>
            <a:r>
              <a:rPr lang="pt-BR" sz="2000" dirty="0">
                <a:latin typeface="Montserrat"/>
                <a:ea typeface="Montserrat"/>
                <a:cs typeface="Montserrat"/>
                <a:sym typeface="Montserrat"/>
              </a:rPr>
              <a:t>, </a:t>
            </a:r>
            <a:r>
              <a:rPr lang="pt-BR" sz="1500" dirty="0">
                <a:latin typeface="Calibri"/>
                <a:ea typeface="Calibri"/>
                <a:cs typeface="Calibri"/>
                <a:sym typeface="Calibri"/>
              </a:rPr>
              <a:t> </a:t>
            </a:r>
            <a:r>
              <a:rPr lang="pt-BR" sz="2000" dirty="0">
                <a:latin typeface="Montserrat"/>
                <a:ea typeface="Montserrat"/>
                <a:cs typeface="Montserrat"/>
                <a:sym typeface="Montserrat"/>
              </a:rPr>
              <a:t>o </a:t>
            </a:r>
            <a:r>
              <a:rPr lang="pt-BR" sz="2000" b="1" dirty="0">
                <a:latin typeface="Montserrat"/>
                <a:ea typeface="Montserrat"/>
                <a:cs typeface="Montserrat"/>
                <a:sym typeface="Montserrat"/>
              </a:rPr>
              <a:t>acompanhamento</a:t>
            </a:r>
            <a:r>
              <a:rPr lang="pt-BR" sz="2000" dirty="0">
                <a:latin typeface="Montserrat"/>
                <a:ea typeface="Montserrat"/>
                <a:cs typeface="Montserrat"/>
                <a:sym typeface="Montserrat"/>
              </a:rPr>
              <a:t> e a </a:t>
            </a:r>
            <a:r>
              <a:rPr lang="pt-BR" sz="2000" b="1" dirty="0" err="1">
                <a:latin typeface="Montserrat"/>
                <a:ea typeface="Montserrat"/>
                <a:cs typeface="Montserrat"/>
                <a:sym typeface="Montserrat"/>
              </a:rPr>
              <a:t>avaliação</a:t>
            </a:r>
            <a:r>
              <a:rPr lang="pt-BR" sz="2000" dirty="0">
                <a:latin typeface="Montserrat"/>
                <a:ea typeface="Montserrat"/>
                <a:cs typeface="Montserrat"/>
                <a:sym typeface="Montserrat"/>
              </a:rPr>
              <a:t> do gestor e do administrador dos fundos de investimento e das demais </a:t>
            </a:r>
            <a:r>
              <a:rPr lang="pt-BR" sz="2000" dirty="0" err="1">
                <a:latin typeface="Montserrat"/>
                <a:ea typeface="Montserrat"/>
                <a:cs typeface="Montserrat"/>
                <a:sym typeface="Montserrat"/>
              </a:rPr>
              <a:t>instituições</a:t>
            </a:r>
            <a:r>
              <a:rPr lang="pt-BR" sz="2000" dirty="0">
                <a:latin typeface="Montserrat"/>
                <a:ea typeface="Montserrat"/>
                <a:cs typeface="Montserrat"/>
                <a:sym typeface="Montserrat"/>
              </a:rPr>
              <a:t> escolhidas para receber as </a:t>
            </a:r>
            <a:r>
              <a:rPr lang="pt-BR" sz="2000" dirty="0" err="1">
                <a:latin typeface="Montserrat"/>
                <a:ea typeface="Montserrat"/>
                <a:cs typeface="Montserrat"/>
                <a:sym typeface="Montserrat"/>
              </a:rPr>
              <a:t>aplicações</a:t>
            </a:r>
            <a:r>
              <a:rPr lang="pt-BR" sz="2000" dirty="0">
                <a:latin typeface="Montserrat"/>
                <a:ea typeface="Montserrat"/>
                <a:cs typeface="Montserrat"/>
                <a:sym typeface="Montserrat"/>
              </a:rPr>
              <a:t>, observados os </a:t>
            </a:r>
            <a:r>
              <a:rPr lang="pt-BR" sz="2000" dirty="0" err="1">
                <a:latin typeface="Montserrat"/>
                <a:ea typeface="Montserrat"/>
                <a:cs typeface="Montserrat"/>
                <a:sym typeface="Montserrat"/>
              </a:rPr>
              <a:t>parâmetros</a:t>
            </a:r>
            <a:r>
              <a:rPr lang="pt-BR" sz="2000" dirty="0">
                <a:latin typeface="Montserrat"/>
                <a:ea typeface="Montserrat"/>
                <a:cs typeface="Montserrat"/>
                <a:sym typeface="Montserrat"/>
              </a:rPr>
              <a:t> estabelecidos de acordo com o inciso IV</a:t>
            </a:r>
            <a:r>
              <a:rPr lang="pt-BR" sz="1500" dirty="0">
                <a:latin typeface="Montserrat"/>
                <a:ea typeface="Montserrat"/>
                <a:cs typeface="Montserrat"/>
                <a:sym typeface="Montserrat"/>
              </a:rPr>
              <a:t>.</a:t>
            </a:r>
            <a:endParaRPr sz="2000" b="1" dirty="0">
              <a:solidFill>
                <a:srgbClr val="3F4D4E"/>
              </a:solidFill>
              <a:latin typeface="Montserrat"/>
              <a:ea typeface="Montserrat"/>
              <a:cs typeface="Montserrat"/>
              <a:sym typeface="Montserrat"/>
            </a:endParaRPr>
          </a:p>
          <a:p>
            <a:pPr marL="0" lvl="0" indent="0" algn="l" rtl="0">
              <a:lnSpc>
                <a:spcPct val="100000"/>
              </a:lnSpc>
              <a:spcBef>
                <a:spcPts val="1200"/>
              </a:spcBef>
              <a:spcAft>
                <a:spcPts val="0"/>
              </a:spcAft>
              <a:buNone/>
            </a:pPr>
            <a:endParaRPr sz="2000" b="1" dirty="0">
              <a:solidFill>
                <a:srgbClr val="3F4D4E"/>
              </a:solidFill>
              <a:latin typeface="Montserrat"/>
              <a:ea typeface="Montserrat"/>
              <a:cs typeface="Montserrat"/>
              <a:sym typeface="Montserrat"/>
            </a:endParaRPr>
          </a:p>
          <a:p>
            <a:pPr marL="0" lvl="0" indent="0" algn="l" rtl="0">
              <a:lnSpc>
                <a:spcPct val="100000"/>
              </a:lnSpc>
              <a:spcBef>
                <a:spcPts val="1000"/>
              </a:spcBef>
              <a:spcAft>
                <a:spcPts val="1600"/>
              </a:spcAft>
              <a:buNone/>
            </a:pPr>
            <a:endParaRPr sz="2000" dirty="0">
              <a:latin typeface="Montserrat"/>
              <a:ea typeface="Montserrat"/>
              <a:cs typeface="Montserrat"/>
              <a:sym typeface="Montserrat"/>
            </a:endParaRPr>
          </a:p>
        </p:txBody>
      </p:sp>
      <p:sp>
        <p:nvSpPr>
          <p:cNvPr id="6" name="Google Shape;241;p28">
            <a:extLst>
              <a:ext uri="{FF2B5EF4-FFF2-40B4-BE49-F238E27FC236}">
                <a16:creationId xmlns:a16="http://schemas.microsoft.com/office/drawing/2014/main" id="{BCBDF306-1095-4DAF-BD0D-F0754858F702}"/>
              </a:ext>
            </a:extLst>
          </p:cNvPr>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ANÁLISE QUALITATIVA</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3554340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6372512-2721-48E8-BA22-8174785D1011}"/>
              </a:ext>
            </a:extLst>
          </p:cNvPr>
          <p:cNvSpPr txBox="1"/>
          <p:nvPr/>
        </p:nvSpPr>
        <p:spPr>
          <a:xfrm>
            <a:off x="1795730" y="1706828"/>
            <a:ext cx="8869569" cy="3693319"/>
          </a:xfrm>
          <a:prstGeom prst="rect">
            <a:avLst/>
          </a:prstGeom>
          <a:noFill/>
        </p:spPr>
        <p:txBody>
          <a:bodyPr wrap="square">
            <a:spAutoFit/>
          </a:bodyPr>
          <a:lstStyle/>
          <a:p>
            <a:pPr algn="just"/>
            <a:r>
              <a:rPr lang="pt-BR" sz="1800" dirty="0">
                <a:solidFill>
                  <a:srgbClr val="434343"/>
                </a:solidFill>
                <a:latin typeface="Montserrat"/>
                <a:sym typeface="Open Sans"/>
              </a:rPr>
              <a:t>A Secretaria de Previdência da Secretaria Especial de Previdência e Trabalho do Ministério da Economia republica a </a:t>
            </a:r>
            <a:r>
              <a:rPr lang="pt-BR" sz="1800" dirty="0">
                <a:solidFill>
                  <a:srgbClr val="FF0000"/>
                </a:solidFill>
                <a:latin typeface="Montserrat"/>
                <a:sym typeface="Open Sans"/>
              </a:rPr>
              <a:t>l</a:t>
            </a:r>
            <a:r>
              <a:rPr lang="pt-BR" sz="1800" dirty="0">
                <a:solidFill>
                  <a:srgbClr val="FF0000"/>
                </a:solidFill>
                <a:latin typeface="Montserrat"/>
                <a:sym typeface="Open Sans"/>
                <a:hlinkClick r:id="rId2">
                  <a:extLst>
                    <a:ext uri="{A12FA001-AC4F-418D-AE19-62706E023703}">
                      <ahyp:hlinkClr xmlns:ahyp="http://schemas.microsoft.com/office/drawing/2018/hyperlinkcolor" val="tx"/>
                    </a:ext>
                  </a:extLst>
                </a:hlinkClick>
              </a:rPr>
              <a:t>ista exaustiva das instituições que atendem as condições estabelecidas pela Resolução CMN nº 4.695/2018</a:t>
            </a:r>
            <a:r>
              <a:rPr lang="pt-BR" sz="1800" dirty="0">
                <a:solidFill>
                  <a:srgbClr val="FF0000"/>
                </a:solidFill>
                <a:latin typeface="Montserrat"/>
                <a:sym typeface="Open Sans"/>
              </a:rPr>
              <a:t> </a:t>
            </a:r>
            <a:r>
              <a:rPr lang="pt-BR" sz="1800" dirty="0">
                <a:solidFill>
                  <a:srgbClr val="434343"/>
                </a:solidFill>
                <a:latin typeface="Montserrat"/>
                <a:sym typeface="Open Sans"/>
              </a:rPr>
              <a:t>(inciso I do § 2º e § 8º do art. 15 da Resolução CMN nº 3.922/2010), considerando informações disponibilizadas pelo Banco Central do Brasil (em 28/06/2021), com relação às instituições financeiras obrigadas a instituir comitê de auditoria e comitê de riscos, e que são autorizadas pela CVM para administrar carteira de valores mobiliários. Foi incluída na lista a XP CONTROLE 3 PARTICIPACOES S/A (CNPJ: 15.787.622/0001-89), tendo em vista documentação comprobatória enviada, constante nos Processos SEI nº 10133.100540/2021-73 e nº 14021.176100/2021-13, e informação do Banco Central do Brasil dada a esta Secretaria por meio do Ofício 13752/2021-BCB/</a:t>
            </a:r>
            <a:r>
              <a:rPr lang="pt-BR" sz="1800" dirty="0" err="1">
                <a:solidFill>
                  <a:srgbClr val="434343"/>
                </a:solidFill>
                <a:latin typeface="Montserrat"/>
                <a:sym typeface="Open Sans"/>
              </a:rPr>
              <a:t>Deorf</a:t>
            </a:r>
            <a:r>
              <a:rPr lang="pt-BR" sz="1800" dirty="0">
                <a:solidFill>
                  <a:srgbClr val="434343"/>
                </a:solidFill>
                <a:latin typeface="Montserrat"/>
                <a:sym typeface="Open Sans"/>
              </a:rPr>
              <a:t>/Gabin.</a:t>
            </a:r>
          </a:p>
        </p:txBody>
      </p:sp>
      <p:sp>
        <p:nvSpPr>
          <p:cNvPr id="6" name="Google Shape;363;p42">
            <a:extLst>
              <a:ext uri="{FF2B5EF4-FFF2-40B4-BE49-F238E27FC236}">
                <a16:creationId xmlns:a16="http://schemas.microsoft.com/office/drawing/2014/main" id="{49E7514A-27ED-452C-9EE3-79003A2DEE5F}"/>
              </a:ext>
            </a:extLst>
          </p:cNvPr>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Clr>
                <a:schemeClr val="dk1"/>
              </a:buClr>
              <a:buSzPts val="1100"/>
              <a:buFont typeface="Arial"/>
              <a:buNone/>
            </a:pPr>
            <a:r>
              <a:rPr lang="pt-BR" sz="2200" dirty="0">
                <a:solidFill>
                  <a:schemeClr val="lt1"/>
                </a:solidFill>
                <a:latin typeface="Montserrat SemiBold"/>
                <a:ea typeface="Montserrat SemiBold"/>
                <a:cs typeface="Montserrat SemiBold"/>
                <a:sym typeface="Montserrat SemiBold"/>
              </a:rPr>
              <a:t>IV - CREDENCIAMENTO</a:t>
            </a:r>
            <a:endParaRPr sz="2200" dirty="0">
              <a:solidFill>
                <a:srgbClr val="FFFFFF"/>
              </a:solidFill>
              <a:latin typeface="Montserrat SemiBold"/>
              <a:ea typeface="Montserrat SemiBold"/>
              <a:cs typeface="Montserrat SemiBold"/>
              <a:sym typeface="Montserrat SemiBold"/>
            </a:endParaRPr>
          </a:p>
        </p:txBody>
      </p:sp>
      <p:sp>
        <p:nvSpPr>
          <p:cNvPr id="7" name="Google Shape;241;p28">
            <a:extLst>
              <a:ext uri="{FF2B5EF4-FFF2-40B4-BE49-F238E27FC236}">
                <a16:creationId xmlns:a16="http://schemas.microsoft.com/office/drawing/2014/main" id="{1E78D554-E6C0-4F85-9E71-975CE65B5302}"/>
              </a:ext>
            </a:extLst>
          </p:cNvPr>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ANÁLISE QUALITATIVA</a:t>
            </a:r>
            <a:endParaRPr sz="2200" dirty="0">
              <a:solidFill>
                <a:srgbClr val="FFFFFF"/>
              </a:solidFill>
              <a:latin typeface="Montserrat SemiBold"/>
              <a:ea typeface="Montserrat SemiBold"/>
              <a:cs typeface="Montserrat SemiBold"/>
              <a:sym typeface="Montserrat SemiBold"/>
            </a:endParaRPr>
          </a:p>
        </p:txBody>
      </p:sp>
      <p:sp>
        <p:nvSpPr>
          <p:cNvPr id="8" name="Google Shape;371;p43">
            <a:extLst>
              <a:ext uri="{FF2B5EF4-FFF2-40B4-BE49-F238E27FC236}">
                <a16:creationId xmlns:a16="http://schemas.microsoft.com/office/drawing/2014/main" id="{D1FF1100-5A00-49E6-9042-A22657697CA1}"/>
              </a:ext>
            </a:extLst>
          </p:cNvPr>
          <p:cNvSpPr/>
          <p:nvPr/>
        </p:nvSpPr>
        <p:spPr>
          <a:xfrm>
            <a:off x="0" y="6775348"/>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 name="Google Shape;373;p43">
            <a:extLst>
              <a:ext uri="{FF2B5EF4-FFF2-40B4-BE49-F238E27FC236}">
                <a16:creationId xmlns:a16="http://schemas.microsoft.com/office/drawing/2014/main" id="{D0211FAD-C707-4667-94DF-D1D5816F874C}"/>
              </a:ext>
            </a:extLst>
          </p:cNvPr>
          <p:cNvPicPr preferRelativeResize="0"/>
          <p:nvPr/>
        </p:nvPicPr>
        <p:blipFill rotWithShape="1">
          <a:blip r:embed="rId3">
            <a:alphaModFix/>
          </a:blip>
          <a:srcRect b="25573"/>
          <a:stretch/>
        </p:blipFill>
        <p:spPr>
          <a:xfrm>
            <a:off x="11180375" y="5878671"/>
            <a:ext cx="844125" cy="739025"/>
          </a:xfrm>
          <a:prstGeom prst="rect">
            <a:avLst/>
          </a:prstGeom>
          <a:noFill/>
          <a:ln>
            <a:noFill/>
          </a:ln>
        </p:spPr>
      </p:pic>
    </p:spTree>
    <p:extLst>
      <p:ext uri="{BB962C8B-B14F-4D97-AF65-F5344CB8AC3E}">
        <p14:creationId xmlns:p14="http://schemas.microsoft.com/office/powerpoint/2010/main" val="802429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9"/>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334" name="Google Shape;334;p39"/>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335" name="Google Shape;335;p39"/>
          <p:cNvSpPr txBox="1"/>
          <p:nvPr/>
        </p:nvSpPr>
        <p:spPr>
          <a:xfrm>
            <a:off x="919200" y="1485200"/>
            <a:ext cx="10353600" cy="23904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3600" dirty="0">
                <a:solidFill>
                  <a:schemeClr val="lt1"/>
                </a:solidFill>
                <a:latin typeface="Montserrat SemiBold"/>
                <a:ea typeface="Montserrat SemiBold"/>
                <a:cs typeface="Montserrat SemiBold"/>
                <a:sym typeface="Montserrat SemiBold"/>
              </a:rPr>
              <a:t>V - ANÁLISE</a:t>
            </a:r>
            <a:endParaRPr sz="3600" dirty="0">
              <a:solidFill>
                <a:schemeClr val="lt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2754151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40"/>
          <p:cNvSpPr txBox="1">
            <a:spLocks noGrp="1"/>
          </p:cNvSpPr>
          <p:nvPr>
            <p:ph type="body" idx="1"/>
          </p:nvPr>
        </p:nvSpPr>
        <p:spPr>
          <a:xfrm>
            <a:off x="1074975" y="1250682"/>
            <a:ext cx="7729800" cy="699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pt-BR">
                <a:latin typeface="Montserrat"/>
                <a:ea typeface="Montserrat"/>
                <a:cs typeface="Montserrat"/>
                <a:sym typeface="Montserrat"/>
              </a:rPr>
              <a:t>Como são suas escolhas?</a:t>
            </a:r>
            <a:endParaRPr>
              <a:latin typeface="Montserrat"/>
              <a:ea typeface="Montserrat"/>
              <a:cs typeface="Montserrat"/>
              <a:sym typeface="Montserrat"/>
            </a:endParaRPr>
          </a:p>
          <a:p>
            <a:pPr marL="0" lvl="0" indent="0" algn="l" rtl="0">
              <a:lnSpc>
                <a:spcPct val="100000"/>
              </a:lnSpc>
              <a:spcBef>
                <a:spcPts val="1000"/>
              </a:spcBef>
              <a:spcAft>
                <a:spcPts val="1600"/>
              </a:spcAft>
              <a:buNone/>
            </a:pPr>
            <a:endParaRPr>
              <a:latin typeface="Montserrat"/>
              <a:ea typeface="Montserrat"/>
              <a:cs typeface="Montserrat"/>
              <a:sym typeface="Montserrat"/>
            </a:endParaRPr>
          </a:p>
        </p:txBody>
      </p:sp>
      <p:pic>
        <p:nvPicPr>
          <p:cNvPr id="341" name="Google Shape;341;p40" descr="Carro Completo: Saiba Quais Equipamentos São Obrigatórios Conforme o CTB"/>
          <p:cNvPicPr preferRelativeResize="0"/>
          <p:nvPr/>
        </p:nvPicPr>
        <p:blipFill rotWithShape="1">
          <a:blip r:embed="rId3">
            <a:alphaModFix/>
          </a:blip>
          <a:srcRect/>
          <a:stretch/>
        </p:blipFill>
        <p:spPr>
          <a:xfrm>
            <a:off x="1074975" y="2129101"/>
            <a:ext cx="2768333" cy="1555445"/>
          </a:xfrm>
          <a:prstGeom prst="rect">
            <a:avLst/>
          </a:prstGeom>
          <a:noFill/>
          <a:ln>
            <a:noFill/>
          </a:ln>
          <a:effectLst>
            <a:outerShdw blurRad="57150" dist="19050" dir="5400000" algn="bl" rotWithShape="0">
              <a:srgbClr val="000000">
                <a:alpha val="50000"/>
              </a:srgbClr>
            </a:outerShdw>
          </a:effectLst>
        </p:spPr>
      </p:pic>
      <p:pic>
        <p:nvPicPr>
          <p:cNvPr id="342" name="Google Shape;342;p40" descr="10 dicas para fazer a viagem perfeita! - SM Viagens"/>
          <p:cNvPicPr preferRelativeResize="0"/>
          <p:nvPr/>
        </p:nvPicPr>
        <p:blipFill rotWithShape="1">
          <a:blip r:embed="rId4">
            <a:alphaModFix/>
          </a:blip>
          <a:srcRect/>
          <a:stretch/>
        </p:blipFill>
        <p:spPr>
          <a:xfrm>
            <a:off x="1074975" y="4441860"/>
            <a:ext cx="2750638" cy="1521041"/>
          </a:xfrm>
          <a:prstGeom prst="rect">
            <a:avLst/>
          </a:prstGeom>
          <a:noFill/>
          <a:ln>
            <a:noFill/>
          </a:ln>
          <a:effectLst>
            <a:outerShdw blurRad="57150" dist="19050" dir="5400000" algn="bl" rotWithShape="0">
              <a:srgbClr val="000000">
                <a:alpha val="50000"/>
              </a:srgbClr>
            </a:outerShdw>
          </a:effectLst>
        </p:spPr>
      </p:pic>
      <p:pic>
        <p:nvPicPr>
          <p:cNvPr id="343" name="Google Shape;343;p40" descr="Unidades do Cate têm mais de 3.500 vagas de emprego em São Paulo - Notícias  - R7 São Paulo"/>
          <p:cNvPicPr preferRelativeResize="0"/>
          <p:nvPr/>
        </p:nvPicPr>
        <p:blipFill rotWithShape="1">
          <a:blip r:embed="rId5">
            <a:alphaModFix/>
          </a:blip>
          <a:srcRect/>
          <a:stretch/>
        </p:blipFill>
        <p:spPr>
          <a:xfrm>
            <a:off x="7633565" y="4460915"/>
            <a:ext cx="2750638" cy="1501986"/>
          </a:xfrm>
          <a:prstGeom prst="rect">
            <a:avLst/>
          </a:prstGeom>
          <a:noFill/>
          <a:ln>
            <a:noFill/>
          </a:ln>
          <a:effectLst>
            <a:outerShdw blurRad="57150" dist="19050" dir="5400000" algn="bl" rotWithShape="0">
              <a:srgbClr val="000000">
                <a:alpha val="50000"/>
              </a:srgbClr>
            </a:outerShdw>
          </a:effectLst>
        </p:spPr>
      </p:pic>
      <p:pic>
        <p:nvPicPr>
          <p:cNvPr id="344" name="Google Shape;344;p40" descr="Casa de Condomínio 22 m² em Centro em Senador Canedo, por R$ 50.000 - Viva  Real"/>
          <p:cNvPicPr preferRelativeResize="0"/>
          <p:nvPr/>
        </p:nvPicPr>
        <p:blipFill rotWithShape="1">
          <a:blip r:embed="rId6">
            <a:alphaModFix/>
          </a:blip>
          <a:srcRect/>
          <a:stretch/>
        </p:blipFill>
        <p:spPr>
          <a:xfrm>
            <a:off x="4619925" y="3080175"/>
            <a:ext cx="2204538" cy="2061974"/>
          </a:xfrm>
          <a:prstGeom prst="rect">
            <a:avLst/>
          </a:prstGeom>
          <a:noFill/>
          <a:ln>
            <a:noFill/>
          </a:ln>
        </p:spPr>
      </p:pic>
      <p:pic>
        <p:nvPicPr>
          <p:cNvPr id="345" name="Google Shape;345;p40" descr="Música do filme 'Shrek' é uma das dez mais pedidas para casamentos - Festa  - Extra Online"/>
          <p:cNvPicPr preferRelativeResize="0"/>
          <p:nvPr/>
        </p:nvPicPr>
        <p:blipFill rotWithShape="1">
          <a:blip r:embed="rId7">
            <a:alphaModFix/>
          </a:blip>
          <a:srcRect/>
          <a:stretch/>
        </p:blipFill>
        <p:spPr>
          <a:xfrm>
            <a:off x="7624718" y="2129101"/>
            <a:ext cx="2768332" cy="1555444"/>
          </a:xfrm>
          <a:prstGeom prst="rect">
            <a:avLst/>
          </a:prstGeom>
          <a:noFill/>
          <a:ln>
            <a:noFill/>
          </a:ln>
          <a:effectLst>
            <a:outerShdw blurRad="57150" dist="19050" dir="5400000" algn="bl" rotWithShape="0">
              <a:srgbClr val="000000">
                <a:alpha val="50000"/>
              </a:srgbClr>
            </a:outerShdw>
          </a:effectLst>
        </p:spPr>
      </p:pic>
      <p:sp>
        <p:nvSpPr>
          <p:cNvPr id="346" name="Google Shape;346;p40"/>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7" name="Google Shape;347;p40"/>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V - ANÁLISE</a:t>
            </a:r>
            <a:endParaRPr sz="2200">
              <a:solidFill>
                <a:srgbClr val="FFFFFF"/>
              </a:solidFill>
              <a:latin typeface="Montserrat SemiBold"/>
              <a:ea typeface="Montserrat SemiBold"/>
              <a:cs typeface="Montserrat SemiBold"/>
              <a:sym typeface="Montserrat SemiBold"/>
            </a:endParaRPr>
          </a:p>
        </p:txBody>
      </p:sp>
      <p:pic>
        <p:nvPicPr>
          <p:cNvPr id="348" name="Google Shape;348;p40"/>
          <p:cNvPicPr preferRelativeResize="0"/>
          <p:nvPr/>
        </p:nvPicPr>
        <p:blipFill rotWithShape="1">
          <a:blip r:embed="rId8">
            <a:alphaModFix/>
          </a:blip>
          <a:srcRect b="25573"/>
          <a:stretch/>
        </p:blipFill>
        <p:spPr>
          <a:xfrm>
            <a:off x="11180375" y="5830923"/>
            <a:ext cx="844125" cy="739025"/>
          </a:xfrm>
          <a:prstGeom prst="rect">
            <a:avLst/>
          </a:prstGeom>
          <a:noFill/>
          <a:ln>
            <a:noFill/>
          </a:ln>
        </p:spPr>
      </p:pic>
    </p:spTree>
    <p:extLst>
      <p:ext uri="{BB962C8B-B14F-4D97-AF65-F5344CB8AC3E}">
        <p14:creationId xmlns:p14="http://schemas.microsoft.com/office/powerpoint/2010/main" val="3497935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pic>
        <p:nvPicPr>
          <p:cNvPr id="353" name="Google Shape;353;p41" descr="Ranking: os 5 melhores contos de Sherlock Holmes"/>
          <p:cNvPicPr preferRelativeResize="0"/>
          <p:nvPr/>
        </p:nvPicPr>
        <p:blipFill rotWithShape="1">
          <a:blip r:embed="rId3">
            <a:alphaModFix/>
          </a:blip>
          <a:srcRect/>
          <a:stretch/>
        </p:blipFill>
        <p:spPr>
          <a:xfrm>
            <a:off x="758390" y="2687877"/>
            <a:ext cx="3484125" cy="1957650"/>
          </a:xfrm>
          <a:prstGeom prst="rect">
            <a:avLst/>
          </a:prstGeom>
          <a:noFill/>
          <a:ln>
            <a:noFill/>
          </a:ln>
        </p:spPr>
      </p:pic>
      <p:sp>
        <p:nvSpPr>
          <p:cNvPr id="354" name="Google Shape;354;p41"/>
          <p:cNvSpPr txBox="1">
            <a:spLocks noGrp="1"/>
          </p:cNvSpPr>
          <p:nvPr>
            <p:ph type="body" idx="1"/>
          </p:nvPr>
        </p:nvSpPr>
        <p:spPr>
          <a:xfrm>
            <a:off x="3323900" y="1680925"/>
            <a:ext cx="7341300" cy="3102000"/>
          </a:xfrm>
          <a:prstGeom prst="rect">
            <a:avLst/>
          </a:prstGeom>
          <a:noFill/>
          <a:ln>
            <a:noFill/>
          </a:ln>
        </p:spPr>
        <p:txBody>
          <a:bodyPr spcFirstLastPara="1" wrap="square" lIns="91425" tIns="45700" rIns="91425" bIns="45700" anchor="t" anchorCtr="0">
            <a:normAutofit fontScale="92500" lnSpcReduction="10000"/>
          </a:bodyPr>
          <a:lstStyle/>
          <a:p>
            <a:pPr marL="0" lvl="0" indent="0" algn="just" rtl="0">
              <a:lnSpc>
                <a:spcPct val="115000"/>
              </a:lnSpc>
              <a:spcBef>
                <a:spcPts val="0"/>
              </a:spcBef>
              <a:spcAft>
                <a:spcPts val="0"/>
              </a:spcAft>
              <a:buNone/>
            </a:pPr>
            <a:r>
              <a:rPr lang="pt-BR" sz="2000" b="1" i="0" dirty="0">
                <a:solidFill>
                  <a:srgbClr val="434343"/>
                </a:solidFill>
                <a:latin typeface="Montserrat"/>
                <a:ea typeface="Montserrat"/>
                <a:cs typeface="Montserrat"/>
                <a:sym typeface="Montserrat"/>
              </a:rPr>
              <a:t>O trabalho de um analista dedicado a selecionar gestores se assemelha muito ao de um investigador</a:t>
            </a:r>
            <a:r>
              <a:rPr lang="pt-BR" sz="2000" i="0" dirty="0">
                <a:solidFill>
                  <a:srgbClr val="434343"/>
                </a:solidFill>
                <a:latin typeface="Montserrat"/>
                <a:ea typeface="Montserrat"/>
                <a:cs typeface="Montserrat"/>
                <a:sym typeface="Montserrat"/>
              </a:rPr>
              <a:t>: </a:t>
            </a:r>
            <a:endParaRPr sz="2000" i="0" dirty="0">
              <a:solidFill>
                <a:srgbClr val="434343"/>
              </a:solidFill>
              <a:latin typeface="Montserrat"/>
              <a:ea typeface="Montserrat"/>
              <a:cs typeface="Montserrat"/>
              <a:sym typeface="Montserrat"/>
            </a:endParaRPr>
          </a:p>
          <a:p>
            <a:pPr marL="0" lvl="0" indent="0" algn="just" rtl="0">
              <a:lnSpc>
                <a:spcPct val="115000"/>
              </a:lnSpc>
              <a:spcBef>
                <a:spcPts val="1600"/>
              </a:spcBef>
              <a:spcAft>
                <a:spcPts val="1600"/>
              </a:spcAft>
              <a:buNone/>
            </a:pPr>
            <a:r>
              <a:rPr lang="pt-BR" sz="2000" dirty="0">
                <a:solidFill>
                  <a:srgbClr val="434343"/>
                </a:solidFill>
                <a:latin typeface="Montserrat"/>
                <a:ea typeface="Montserrat"/>
                <a:cs typeface="Montserrat"/>
                <a:sym typeface="Montserrat"/>
              </a:rPr>
              <a:t>G</a:t>
            </a:r>
            <a:r>
              <a:rPr lang="pt-BR" sz="2000" i="0" dirty="0">
                <a:solidFill>
                  <a:srgbClr val="434343"/>
                </a:solidFill>
                <a:latin typeface="Montserrat"/>
                <a:ea typeface="Montserrat"/>
                <a:cs typeface="Montserrat"/>
                <a:sym typeface="Montserrat"/>
              </a:rPr>
              <a:t>asta-se muito tempo coletando informações da empresa gestora, entendendo o currículo de seus profissionais, estrutura societária, características do fundo, a composição de sua carteira, controles de risco adotados, limites gerenciais e regulamentares, histórico de retornos, desempenho comparado aos concorrentes, etc.</a:t>
            </a:r>
            <a:endParaRPr sz="2000" dirty="0">
              <a:solidFill>
                <a:srgbClr val="434343"/>
              </a:solidFill>
              <a:latin typeface="Montserrat"/>
              <a:ea typeface="Montserrat"/>
              <a:cs typeface="Montserrat"/>
              <a:sym typeface="Montserrat"/>
            </a:endParaRPr>
          </a:p>
        </p:txBody>
      </p:sp>
      <p:sp>
        <p:nvSpPr>
          <p:cNvPr id="355" name="Google Shape;355;p41"/>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6" name="Google Shape;356;p41"/>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V - ANÁLISE</a:t>
            </a:r>
            <a:endParaRPr sz="2200">
              <a:solidFill>
                <a:srgbClr val="FFFFFF"/>
              </a:solidFill>
              <a:latin typeface="Montserrat SemiBold"/>
              <a:ea typeface="Montserrat SemiBold"/>
              <a:cs typeface="Montserrat SemiBold"/>
              <a:sym typeface="Montserrat SemiBold"/>
            </a:endParaRPr>
          </a:p>
        </p:txBody>
      </p:sp>
      <p:pic>
        <p:nvPicPr>
          <p:cNvPr id="357" name="Google Shape;357;p41"/>
          <p:cNvPicPr preferRelativeResize="0"/>
          <p:nvPr/>
        </p:nvPicPr>
        <p:blipFill rotWithShape="1">
          <a:blip r:embed="rId4">
            <a:alphaModFix/>
          </a:blip>
          <a:srcRect b="25573"/>
          <a:stretch/>
        </p:blipFill>
        <p:spPr>
          <a:xfrm>
            <a:off x="11180375" y="5830923"/>
            <a:ext cx="844125" cy="739025"/>
          </a:xfrm>
          <a:prstGeom prst="rect">
            <a:avLst/>
          </a:prstGeom>
          <a:noFill/>
          <a:ln>
            <a:noFill/>
          </a:ln>
        </p:spPr>
      </p:pic>
    </p:spTree>
    <p:extLst>
      <p:ext uri="{BB962C8B-B14F-4D97-AF65-F5344CB8AC3E}">
        <p14:creationId xmlns:p14="http://schemas.microsoft.com/office/powerpoint/2010/main" val="1581426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49"/>
          <p:cNvSpPr txBox="1">
            <a:spLocks noGrp="1"/>
          </p:cNvSpPr>
          <p:nvPr>
            <p:ph type="body" idx="1"/>
          </p:nvPr>
        </p:nvSpPr>
        <p:spPr>
          <a:xfrm>
            <a:off x="617475" y="2510300"/>
            <a:ext cx="4044600" cy="29421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pt-BR" sz="1800" b="1" dirty="0">
                <a:latin typeface="Montserrat"/>
                <a:ea typeface="Montserrat"/>
                <a:cs typeface="Montserrat"/>
                <a:sym typeface="Montserrat"/>
              </a:rPr>
              <a:t>fundo A:</a:t>
            </a:r>
            <a:endParaRPr sz="1800" b="1" dirty="0">
              <a:latin typeface="Montserrat"/>
              <a:ea typeface="Montserrat"/>
              <a:cs typeface="Montserrat"/>
              <a:sym typeface="Montserrat"/>
            </a:endParaRPr>
          </a:p>
          <a:p>
            <a:pPr marL="0" lvl="0" indent="0" algn="l" rtl="0">
              <a:lnSpc>
                <a:spcPct val="100000"/>
              </a:lnSpc>
              <a:spcBef>
                <a:spcPts val="0"/>
              </a:spcBef>
              <a:spcAft>
                <a:spcPts val="0"/>
              </a:spcAft>
              <a:buNone/>
            </a:pPr>
            <a:r>
              <a:rPr lang="pt-BR" sz="1800" dirty="0">
                <a:latin typeface="Montserrat"/>
                <a:ea typeface="Montserrat"/>
                <a:cs typeface="Montserrat"/>
                <a:sym typeface="Montserrat"/>
              </a:rPr>
              <a:t>rentabilidade 42,2%  em 12 meses</a:t>
            </a:r>
            <a:endParaRPr sz="1800" dirty="0">
              <a:latin typeface="Montserrat"/>
              <a:ea typeface="Montserrat"/>
              <a:cs typeface="Montserrat"/>
              <a:sym typeface="Montserrat"/>
            </a:endParaRPr>
          </a:p>
          <a:p>
            <a:pPr marL="0" lvl="0" indent="0" algn="l" rtl="0">
              <a:lnSpc>
                <a:spcPct val="100000"/>
              </a:lnSpc>
              <a:spcBef>
                <a:spcPts val="0"/>
              </a:spcBef>
              <a:spcAft>
                <a:spcPts val="0"/>
              </a:spcAft>
              <a:buNone/>
            </a:pPr>
            <a:endParaRPr sz="1800" dirty="0">
              <a:latin typeface="Montserrat"/>
              <a:ea typeface="Montserrat"/>
              <a:cs typeface="Montserrat"/>
              <a:sym typeface="Montserrat"/>
            </a:endParaRPr>
          </a:p>
          <a:p>
            <a:pPr marL="0" lvl="0" indent="0" algn="l" rtl="0">
              <a:lnSpc>
                <a:spcPct val="100000"/>
              </a:lnSpc>
              <a:spcBef>
                <a:spcPts val="0"/>
              </a:spcBef>
              <a:spcAft>
                <a:spcPts val="0"/>
              </a:spcAft>
              <a:buNone/>
            </a:pPr>
            <a:br>
              <a:rPr lang="pt-BR" sz="1800" b="1" dirty="0">
                <a:latin typeface="Montserrat"/>
                <a:ea typeface="Montserrat"/>
                <a:cs typeface="Montserrat"/>
                <a:sym typeface="Montserrat"/>
              </a:rPr>
            </a:br>
            <a:r>
              <a:rPr lang="pt-BR" sz="1800" b="1" dirty="0">
                <a:latin typeface="Montserrat"/>
                <a:ea typeface="Montserrat"/>
                <a:cs typeface="Montserrat"/>
                <a:sym typeface="Montserrat"/>
              </a:rPr>
              <a:t>fundo B:</a:t>
            </a:r>
            <a:endParaRPr sz="1800" b="1" dirty="0">
              <a:latin typeface="Montserrat"/>
              <a:ea typeface="Montserrat"/>
              <a:cs typeface="Montserrat"/>
              <a:sym typeface="Montserrat"/>
            </a:endParaRPr>
          </a:p>
          <a:p>
            <a:pPr marL="0" lvl="0" indent="0" algn="l" rtl="0">
              <a:lnSpc>
                <a:spcPct val="100000"/>
              </a:lnSpc>
              <a:spcBef>
                <a:spcPts val="0"/>
              </a:spcBef>
              <a:spcAft>
                <a:spcPts val="0"/>
              </a:spcAft>
              <a:buNone/>
            </a:pPr>
            <a:r>
              <a:rPr lang="pt-BR" sz="1800" dirty="0">
                <a:latin typeface="Montserrat"/>
                <a:ea typeface="Montserrat"/>
                <a:cs typeface="Montserrat"/>
                <a:sym typeface="Montserrat"/>
              </a:rPr>
              <a:t>rentabilidade 33,5% em 12 meses</a:t>
            </a:r>
            <a:endParaRPr sz="1800" dirty="0">
              <a:latin typeface="Montserrat"/>
              <a:ea typeface="Montserrat"/>
              <a:cs typeface="Montserrat"/>
              <a:sym typeface="Montserrat"/>
            </a:endParaRPr>
          </a:p>
        </p:txBody>
      </p:sp>
      <p:sp>
        <p:nvSpPr>
          <p:cNvPr id="423" name="Google Shape;423;p49"/>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4" name="Google Shape;424;p49"/>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QUAL FUNDO VOCÊ INVESTIRIA?</a:t>
            </a:r>
            <a:endParaRPr sz="2200" dirty="0">
              <a:solidFill>
                <a:srgbClr val="FFFFFF"/>
              </a:solidFill>
              <a:latin typeface="Montserrat SemiBold"/>
              <a:ea typeface="Montserrat SemiBold"/>
              <a:cs typeface="Montserrat SemiBold"/>
              <a:sym typeface="Montserrat SemiBold"/>
            </a:endParaRPr>
          </a:p>
        </p:txBody>
      </p:sp>
      <p:sp>
        <p:nvSpPr>
          <p:cNvPr id="425" name="Google Shape;425;p49"/>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V - ANÁLISE</a:t>
            </a:r>
            <a:endParaRPr sz="2200">
              <a:solidFill>
                <a:srgbClr val="FFFFFF"/>
              </a:solidFill>
              <a:latin typeface="Montserrat SemiBold"/>
              <a:ea typeface="Montserrat SemiBold"/>
              <a:cs typeface="Montserrat SemiBold"/>
              <a:sym typeface="Montserrat SemiBold"/>
            </a:endParaRPr>
          </a:p>
        </p:txBody>
      </p:sp>
      <p:pic>
        <p:nvPicPr>
          <p:cNvPr id="426" name="Google Shape;426;p49"/>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430" name="Google Shape;430;p49"/>
          <p:cNvSpPr txBox="1">
            <a:spLocks noGrp="1"/>
          </p:cNvSpPr>
          <p:nvPr>
            <p:ph type="body" idx="1"/>
          </p:nvPr>
        </p:nvSpPr>
        <p:spPr>
          <a:xfrm>
            <a:off x="1615514" y="3198201"/>
            <a:ext cx="3581100" cy="22542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pt-BR" sz="1800" dirty="0">
                <a:solidFill>
                  <a:srgbClr val="FF0000"/>
                </a:solidFill>
                <a:latin typeface="Montserrat"/>
                <a:ea typeface="Montserrat"/>
                <a:cs typeface="Montserrat"/>
                <a:sym typeface="Montserrat"/>
              </a:rPr>
              <a:t>risco 40,6%</a:t>
            </a:r>
            <a:r>
              <a:rPr lang="pt-BR" sz="1800" dirty="0">
                <a:latin typeface="Montserrat"/>
                <a:ea typeface="Montserrat"/>
                <a:cs typeface="Montserrat"/>
                <a:sym typeface="Montserrat"/>
              </a:rPr>
              <a:t>  em 12 meses</a:t>
            </a:r>
            <a:endParaRPr sz="1800" dirty="0">
              <a:latin typeface="Montserrat"/>
              <a:ea typeface="Montserrat"/>
              <a:cs typeface="Montserrat"/>
              <a:sym typeface="Montserrat"/>
            </a:endParaRPr>
          </a:p>
          <a:p>
            <a:pPr marL="0" lvl="0" indent="0" algn="l" rtl="0">
              <a:lnSpc>
                <a:spcPct val="100000"/>
              </a:lnSpc>
              <a:spcBef>
                <a:spcPts val="0"/>
              </a:spcBef>
              <a:spcAft>
                <a:spcPts val="0"/>
              </a:spcAft>
              <a:buNone/>
            </a:pPr>
            <a:br>
              <a:rPr lang="pt-BR" sz="1800" b="1" dirty="0">
                <a:latin typeface="Montserrat"/>
                <a:ea typeface="Montserrat"/>
                <a:cs typeface="Montserrat"/>
                <a:sym typeface="Montserrat"/>
              </a:rPr>
            </a:br>
            <a:endParaRPr sz="1800" b="1" dirty="0">
              <a:latin typeface="Montserrat"/>
              <a:ea typeface="Montserrat"/>
              <a:cs typeface="Montserrat"/>
              <a:sym typeface="Montserrat"/>
            </a:endParaRPr>
          </a:p>
          <a:p>
            <a:pPr marL="0" lvl="0" indent="0" algn="l" rtl="0">
              <a:lnSpc>
                <a:spcPct val="100000"/>
              </a:lnSpc>
              <a:spcBef>
                <a:spcPts val="0"/>
              </a:spcBef>
              <a:spcAft>
                <a:spcPts val="0"/>
              </a:spcAft>
              <a:buNone/>
            </a:pPr>
            <a:endParaRPr sz="1800" b="1" dirty="0">
              <a:latin typeface="Montserrat"/>
              <a:ea typeface="Montserrat"/>
              <a:cs typeface="Montserrat"/>
              <a:sym typeface="Montserrat"/>
            </a:endParaRPr>
          </a:p>
          <a:p>
            <a:pPr marL="0" lvl="0" indent="0" algn="l" rtl="0">
              <a:lnSpc>
                <a:spcPct val="100000"/>
              </a:lnSpc>
              <a:spcBef>
                <a:spcPts val="0"/>
              </a:spcBef>
              <a:spcAft>
                <a:spcPts val="0"/>
              </a:spcAft>
              <a:buNone/>
            </a:pPr>
            <a:r>
              <a:rPr lang="pt-BR" sz="1800" dirty="0">
                <a:solidFill>
                  <a:srgbClr val="FF0000"/>
                </a:solidFill>
                <a:latin typeface="Montserrat"/>
                <a:ea typeface="Montserrat"/>
                <a:cs typeface="Montserrat"/>
                <a:sym typeface="Montserrat"/>
              </a:rPr>
              <a:t>risco 5,3%</a:t>
            </a:r>
            <a:r>
              <a:rPr lang="pt-BR" sz="1800" dirty="0">
                <a:latin typeface="Montserrat"/>
                <a:ea typeface="Montserrat"/>
                <a:cs typeface="Montserrat"/>
                <a:sym typeface="Montserrat"/>
              </a:rPr>
              <a:t> em 12 meses</a:t>
            </a:r>
            <a:endParaRPr sz="1800" dirty="0">
              <a:latin typeface="Montserrat"/>
              <a:ea typeface="Montserrat"/>
              <a:cs typeface="Montserrat"/>
              <a:sym typeface="Montserrat"/>
            </a:endParaRPr>
          </a:p>
        </p:txBody>
      </p:sp>
    </p:spTree>
    <p:extLst>
      <p:ext uri="{BB962C8B-B14F-4D97-AF65-F5344CB8AC3E}">
        <p14:creationId xmlns:p14="http://schemas.microsoft.com/office/powerpoint/2010/main" val="342386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0"/>
                                        </p:tgtEl>
                                        <p:attrNameLst>
                                          <p:attrName>style.visibility</p:attrName>
                                        </p:attrNameLst>
                                      </p:cBhvr>
                                      <p:to>
                                        <p:strVal val="visible"/>
                                      </p:to>
                                    </p:set>
                                    <p:animEffect transition="in" filter="fade">
                                      <p:cBhvr>
                                        <p:cTn id="7" dur="1000"/>
                                        <p:tgtEl>
                                          <p:spTgt spid="4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45"/>
          <p:cNvSpPr txBox="1">
            <a:spLocks noGrp="1"/>
          </p:cNvSpPr>
          <p:nvPr>
            <p:ph type="body" idx="1"/>
          </p:nvPr>
        </p:nvSpPr>
        <p:spPr>
          <a:xfrm>
            <a:off x="1346250" y="1431300"/>
            <a:ext cx="8436900" cy="17217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pt-BR" sz="2000" i="0" dirty="0">
                <a:solidFill>
                  <a:srgbClr val="434343"/>
                </a:solidFill>
                <a:latin typeface="Montserrat"/>
                <a:ea typeface="Montserrat"/>
                <a:cs typeface="Montserrat"/>
                <a:sym typeface="Montserrat"/>
              </a:rPr>
              <a:t> </a:t>
            </a:r>
            <a:endParaRPr sz="2000" i="0" dirty="0">
              <a:solidFill>
                <a:srgbClr val="434343"/>
              </a:solidFill>
              <a:latin typeface="Montserrat"/>
              <a:ea typeface="Montserrat"/>
              <a:cs typeface="Montserrat"/>
              <a:sym typeface="Montserrat"/>
            </a:endParaRPr>
          </a:p>
          <a:p>
            <a:pPr marL="457200" lvl="0" indent="0" algn="just" rtl="0">
              <a:lnSpc>
                <a:spcPct val="100000"/>
              </a:lnSpc>
              <a:spcBef>
                <a:spcPts val="0"/>
              </a:spcBef>
              <a:spcAft>
                <a:spcPts val="0"/>
              </a:spcAft>
              <a:buNone/>
            </a:pPr>
            <a:r>
              <a:rPr lang="pt-BR" sz="2000" dirty="0">
                <a:solidFill>
                  <a:srgbClr val="434343"/>
                </a:solidFill>
                <a:latin typeface="Montserrat"/>
                <a:ea typeface="Montserrat"/>
                <a:cs typeface="Montserrat"/>
                <a:sym typeface="Montserrat"/>
              </a:rPr>
              <a:t>Verificar resultado histórico do fundo: rentabilidade, indicadores de desempenho, indicadores de risco, entre outros</a:t>
            </a:r>
            <a:endParaRPr sz="2000" i="0" dirty="0">
              <a:solidFill>
                <a:srgbClr val="434343"/>
              </a:solidFill>
              <a:latin typeface="Montserrat"/>
              <a:ea typeface="Montserrat"/>
              <a:cs typeface="Montserrat"/>
              <a:sym typeface="Montserrat"/>
            </a:endParaRPr>
          </a:p>
          <a:p>
            <a:pPr marL="0" lvl="0" indent="0" algn="l" rtl="0">
              <a:lnSpc>
                <a:spcPct val="100000"/>
              </a:lnSpc>
              <a:spcBef>
                <a:spcPts val="1000"/>
              </a:spcBef>
              <a:spcAft>
                <a:spcPts val="1600"/>
              </a:spcAft>
              <a:buSzPts val="1800"/>
              <a:buNone/>
            </a:pPr>
            <a:endParaRPr sz="2000" dirty="0">
              <a:solidFill>
                <a:srgbClr val="434343"/>
              </a:solidFill>
              <a:latin typeface="Montserrat"/>
              <a:ea typeface="Montserrat"/>
              <a:cs typeface="Montserrat"/>
              <a:sym typeface="Montserrat"/>
            </a:endParaRPr>
          </a:p>
        </p:txBody>
      </p:sp>
      <p:sp>
        <p:nvSpPr>
          <p:cNvPr id="388" name="Google Shape;388;p45"/>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9" name="Google Shape;389;p45"/>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V - ANÁLISE</a:t>
            </a:r>
            <a:endParaRPr sz="2200">
              <a:solidFill>
                <a:srgbClr val="FFFFFF"/>
              </a:solidFill>
              <a:latin typeface="Montserrat SemiBold"/>
              <a:ea typeface="Montserrat SemiBold"/>
              <a:cs typeface="Montserrat SemiBold"/>
              <a:sym typeface="Montserrat SemiBold"/>
            </a:endParaRPr>
          </a:p>
        </p:txBody>
      </p:sp>
      <p:pic>
        <p:nvPicPr>
          <p:cNvPr id="390" name="Google Shape;390;p45"/>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graphicFrame>
        <p:nvGraphicFramePr>
          <p:cNvPr id="391" name="Google Shape;391;p45"/>
          <p:cNvGraphicFramePr/>
          <p:nvPr/>
        </p:nvGraphicFramePr>
        <p:xfrm>
          <a:off x="926250" y="3341775"/>
          <a:ext cx="9739050" cy="1817325"/>
        </p:xfrm>
        <a:graphic>
          <a:graphicData uri="http://schemas.openxmlformats.org/drawingml/2006/table">
            <a:tbl>
              <a:tblPr>
                <a:solidFill>
                  <a:srgbClr val="F8F8F8"/>
                </a:solidFill>
                <a:tableStyleId>{3550124B-70EB-40B8-BE2A-A1A7B3C5DA27}</a:tableStyleId>
              </a:tblPr>
              <a:tblGrid>
                <a:gridCol w="3899800">
                  <a:extLst>
                    <a:ext uri="{9D8B030D-6E8A-4147-A177-3AD203B41FA5}">
                      <a16:colId xmlns:a16="http://schemas.microsoft.com/office/drawing/2014/main" val="20000"/>
                    </a:ext>
                  </a:extLst>
                </a:gridCol>
                <a:gridCol w="3539825">
                  <a:extLst>
                    <a:ext uri="{9D8B030D-6E8A-4147-A177-3AD203B41FA5}">
                      <a16:colId xmlns:a16="http://schemas.microsoft.com/office/drawing/2014/main" val="20001"/>
                    </a:ext>
                  </a:extLst>
                </a:gridCol>
                <a:gridCol w="2299425">
                  <a:extLst>
                    <a:ext uri="{9D8B030D-6E8A-4147-A177-3AD203B41FA5}">
                      <a16:colId xmlns:a16="http://schemas.microsoft.com/office/drawing/2014/main" val="20002"/>
                    </a:ext>
                  </a:extLst>
                </a:gridCol>
              </a:tblGrid>
              <a:tr h="586225">
                <a:tc>
                  <a:txBody>
                    <a:bodyPr/>
                    <a:lstStyle/>
                    <a:p>
                      <a:pPr marL="0" lvl="0" indent="0" algn="l" rtl="0">
                        <a:spcBef>
                          <a:spcPts val="0"/>
                        </a:spcBef>
                        <a:spcAft>
                          <a:spcPts val="0"/>
                        </a:spcAft>
                        <a:buNone/>
                      </a:pPr>
                      <a:r>
                        <a:rPr lang="pt-BR" sz="1450">
                          <a:solidFill>
                            <a:srgbClr val="404041"/>
                          </a:solidFill>
                          <a:highlight>
                            <a:srgbClr val="F8F8F8"/>
                          </a:highlight>
                          <a:latin typeface="Roboto"/>
                          <a:ea typeface="Roboto"/>
                          <a:cs typeface="Roboto"/>
                          <a:sym typeface="Roboto"/>
                        </a:rPr>
                        <a:t>Classe:</a:t>
                      </a:r>
                      <a:r>
                        <a:rPr lang="pt-BR" sz="1450">
                          <a:solidFill>
                            <a:srgbClr val="323031"/>
                          </a:solidFill>
                          <a:highlight>
                            <a:srgbClr val="F8F8F8"/>
                          </a:highlight>
                          <a:latin typeface="Roboto"/>
                          <a:ea typeface="Roboto"/>
                          <a:cs typeface="Roboto"/>
                          <a:sym typeface="Roboto"/>
                        </a:rPr>
                        <a:t> Fundo de Ações</a:t>
                      </a:r>
                      <a:endParaRPr sz="1450">
                        <a:solidFill>
                          <a:srgbClr val="323031"/>
                        </a:solidFill>
                        <a:highlight>
                          <a:srgbClr val="F8F8F8"/>
                        </a:highlight>
                        <a:latin typeface="Roboto"/>
                        <a:ea typeface="Roboto"/>
                        <a:cs typeface="Roboto"/>
                        <a:sym typeface="Roboto"/>
                      </a:endParaRPr>
                    </a:p>
                  </a:txBody>
                  <a:tcPr marL="91425" marR="91425" marT="38100" marB="38100">
                    <a:lnB w="9525" cap="flat" cmpd="sng">
                      <a:solidFill>
                        <a:srgbClr val="E0E0E0"/>
                      </a:solidFill>
                      <a:prstDash val="solid"/>
                      <a:round/>
                      <a:headEnd type="none" w="sm" len="sm"/>
                      <a:tailEnd type="none" w="sm" len="sm"/>
                    </a:lnB>
                  </a:tcPr>
                </a:tc>
                <a:tc>
                  <a:txBody>
                    <a:bodyPr/>
                    <a:lstStyle/>
                    <a:p>
                      <a:pPr marL="0" lvl="0" indent="0" algn="l" rtl="0">
                        <a:spcBef>
                          <a:spcPts val="0"/>
                        </a:spcBef>
                        <a:spcAft>
                          <a:spcPts val="0"/>
                        </a:spcAft>
                        <a:buNone/>
                      </a:pPr>
                      <a:r>
                        <a:rPr lang="pt-BR" sz="1450">
                          <a:solidFill>
                            <a:srgbClr val="404041"/>
                          </a:solidFill>
                          <a:highlight>
                            <a:srgbClr val="F8F8F8"/>
                          </a:highlight>
                          <a:latin typeface="Roboto"/>
                          <a:ea typeface="Roboto"/>
                          <a:cs typeface="Roboto"/>
                          <a:sym typeface="Roboto"/>
                        </a:rPr>
                        <a:t>Patrimônio:</a:t>
                      </a:r>
                      <a:r>
                        <a:rPr lang="pt-BR" sz="1450">
                          <a:solidFill>
                            <a:srgbClr val="323031"/>
                          </a:solidFill>
                          <a:highlight>
                            <a:srgbClr val="F8F8F8"/>
                          </a:highlight>
                          <a:latin typeface="Roboto"/>
                          <a:ea typeface="Roboto"/>
                          <a:cs typeface="Roboto"/>
                          <a:sym typeface="Roboto"/>
                        </a:rPr>
                        <a:t> R$ 918.760.772,64</a:t>
                      </a:r>
                      <a:endParaRPr sz="1450">
                        <a:solidFill>
                          <a:srgbClr val="323031"/>
                        </a:solidFill>
                        <a:highlight>
                          <a:srgbClr val="F8F8F8"/>
                        </a:highlight>
                        <a:latin typeface="Roboto"/>
                        <a:ea typeface="Roboto"/>
                        <a:cs typeface="Roboto"/>
                        <a:sym typeface="Roboto"/>
                      </a:endParaRPr>
                    </a:p>
                  </a:txBody>
                  <a:tcPr marL="91425" marR="91425" marT="38100" marB="38100">
                    <a:lnB w="9525" cap="flat" cmpd="sng">
                      <a:solidFill>
                        <a:srgbClr val="E0E0E0"/>
                      </a:solidFill>
                      <a:prstDash val="solid"/>
                      <a:round/>
                      <a:headEnd type="none" w="sm" len="sm"/>
                      <a:tailEnd type="none" w="sm" len="sm"/>
                    </a:lnB>
                  </a:tcPr>
                </a:tc>
                <a:tc>
                  <a:txBody>
                    <a:bodyPr/>
                    <a:lstStyle/>
                    <a:p>
                      <a:pPr marL="0" lvl="0" indent="0" algn="l" rtl="0">
                        <a:spcBef>
                          <a:spcPts val="0"/>
                        </a:spcBef>
                        <a:spcAft>
                          <a:spcPts val="0"/>
                        </a:spcAft>
                        <a:buNone/>
                      </a:pPr>
                      <a:r>
                        <a:rPr lang="pt-BR" sz="1450">
                          <a:solidFill>
                            <a:srgbClr val="404041"/>
                          </a:solidFill>
                          <a:highlight>
                            <a:srgbClr val="F8F8F8"/>
                          </a:highlight>
                          <a:latin typeface="Roboto"/>
                          <a:ea typeface="Roboto"/>
                          <a:cs typeface="Roboto"/>
                          <a:sym typeface="Roboto"/>
                        </a:rPr>
                        <a:t>Cotistas:</a:t>
                      </a:r>
                      <a:r>
                        <a:rPr lang="pt-BR" sz="1450">
                          <a:solidFill>
                            <a:srgbClr val="323031"/>
                          </a:solidFill>
                          <a:highlight>
                            <a:srgbClr val="F8F8F8"/>
                          </a:highlight>
                          <a:latin typeface="Roboto"/>
                          <a:ea typeface="Roboto"/>
                          <a:cs typeface="Roboto"/>
                          <a:sym typeface="Roboto"/>
                        </a:rPr>
                        <a:t> 4</a:t>
                      </a:r>
                      <a:endParaRPr sz="1450">
                        <a:solidFill>
                          <a:srgbClr val="323031"/>
                        </a:solidFill>
                        <a:highlight>
                          <a:srgbClr val="F8F8F8"/>
                        </a:highlight>
                        <a:latin typeface="Roboto"/>
                        <a:ea typeface="Roboto"/>
                        <a:cs typeface="Roboto"/>
                        <a:sym typeface="Roboto"/>
                      </a:endParaRPr>
                    </a:p>
                  </a:txBody>
                  <a:tcPr marL="91425" marR="228600" marT="38100" marB="38100">
                    <a:lnB w="9525" cap="flat" cmpd="sng">
                      <a:solidFill>
                        <a:srgbClr val="E0E0E0"/>
                      </a:solidFill>
                      <a:prstDash val="solid"/>
                      <a:round/>
                      <a:headEnd type="none" w="sm" len="sm"/>
                      <a:tailEnd type="none" w="sm" len="sm"/>
                    </a:lnB>
                  </a:tcPr>
                </a:tc>
                <a:extLst>
                  <a:ext uri="{0D108BD9-81ED-4DB2-BD59-A6C34878D82A}">
                    <a16:rowId xmlns:a16="http://schemas.microsoft.com/office/drawing/2014/main" val="10000"/>
                  </a:ext>
                </a:extLst>
              </a:tr>
              <a:tr h="615550">
                <a:tc>
                  <a:txBody>
                    <a:bodyPr/>
                    <a:lstStyle/>
                    <a:p>
                      <a:pPr marL="0" lvl="0" indent="0" algn="l" rtl="0">
                        <a:spcBef>
                          <a:spcPts val="0"/>
                        </a:spcBef>
                        <a:spcAft>
                          <a:spcPts val="0"/>
                        </a:spcAft>
                        <a:buNone/>
                      </a:pPr>
                      <a:r>
                        <a:rPr lang="pt-BR" sz="1450">
                          <a:solidFill>
                            <a:srgbClr val="404041"/>
                          </a:solidFill>
                          <a:highlight>
                            <a:srgbClr val="F8F8F8"/>
                          </a:highlight>
                          <a:latin typeface="Roboto"/>
                          <a:ea typeface="Roboto"/>
                          <a:cs typeface="Roboto"/>
                          <a:sym typeface="Roboto"/>
                        </a:rPr>
                        <a:t>Existência:</a:t>
                      </a:r>
                      <a:r>
                        <a:rPr lang="pt-BR" sz="1450">
                          <a:solidFill>
                            <a:srgbClr val="323031"/>
                          </a:solidFill>
                          <a:highlight>
                            <a:srgbClr val="F8F8F8"/>
                          </a:highlight>
                          <a:latin typeface="Roboto"/>
                          <a:ea typeface="Roboto"/>
                          <a:cs typeface="Roboto"/>
                          <a:sym typeface="Roboto"/>
                        </a:rPr>
                        <a:t> 24/04/2018 a 20/09/2021</a:t>
                      </a:r>
                      <a:endParaRPr sz="1450">
                        <a:solidFill>
                          <a:srgbClr val="323031"/>
                        </a:solidFill>
                        <a:highlight>
                          <a:srgbClr val="F8F8F8"/>
                        </a:highlight>
                        <a:latin typeface="Roboto"/>
                        <a:ea typeface="Roboto"/>
                        <a:cs typeface="Roboto"/>
                        <a:sym typeface="Roboto"/>
                      </a:endParaRPr>
                    </a:p>
                  </a:txBody>
                  <a:tcPr marL="91425" marR="91425" marT="38100" marB="38100">
                    <a:lnT w="9525" cap="flat" cmpd="sng">
                      <a:solidFill>
                        <a:srgbClr val="E0E0E0"/>
                      </a:solidFill>
                      <a:prstDash val="solid"/>
                      <a:round/>
                      <a:headEnd type="none" w="sm" len="sm"/>
                      <a:tailEnd type="none" w="sm" len="sm"/>
                    </a:lnT>
                    <a:lnB w="9525" cap="flat" cmpd="sng">
                      <a:solidFill>
                        <a:srgbClr val="E0E0E0"/>
                      </a:solidFill>
                      <a:prstDash val="solid"/>
                      <a:round/>
                      <a:headEnd type="none" w="sm" len="sm"/>
                      <a:tailEnd type="none" w="sm" len="sm"/>
                    </a:lnB>
                  </a:tcPr>
                </a:tc>
                <a:tc>
                  <a:txBody>
                    <a:bodyPr/>
                    <a:lstStyle/>
                    <a:p>
                      <a:pPr marL="0" lvl="0" indent="0" algn="l" rtl="0">
                        <a:spcBef>
                          <a:spcPts val="0"/>
                        </a:spcBef>
                        <a:spcAft>
                          <a:spcPts val="0"/>
                        </a:spcAft>
                        <a:buNone/>
                      </a:pPr>
                      <a:r>
                        <a:rPr lang="pt-BR" sz="1450">
                          <a:solidFill>
                            <a:srgbClr val="404041"/>
                          </a:solidFill>
                          <a:highlight>
                            <a:srgbClr val="F8F8F8"/>
                          </a:highlight>
                          <a:latin typeface="Roboto"/>
                          <a:ea typeface="Roboto"/>
                          <a:cs typeface="Roboto"/>
                          <a:sym typeface="Roboto"/>
                        </a:rPr>
                        <a:t>Rentabilidade absoluta:</a:t>
                      </a:r>
                      <a:r>
                        <a:rPr lang="pt-BR" sz="1450">
                          <a:solidFill>
                            <a:srgbClr val="323031"/>
                          </a:solidFill>
                          <a:highlight>
                            <a:srgbClr val="F8F8F8"/>
                          </a:highlight>
                          <a:latin typeface="Roboto"/>
                          <a:ea typeface="Roboto"/>
                          <a:cs typeface="Roboto"/>
                          <a:sym typeface="Roboto"/>
                        </a:rPr>
                        <a:t> 294,56%</a:t>
                      </a:r>
                      <a:endParaRPr sz="1450">
                        <a:solidFill>
                          <a:srgbClr val="323031"/>
                        </a:solidFill>
                        <a:highlight>
                          <a:srgbClr val="F8F8F8"/>
                        </a:highlight>
                        <a:latin typeface="Roboto"/>
                        <a:ea typeface="Roboto"/>
                        <a:cs typeface="Roboto"/>
                        <a:sym typeface="Roboto"/>
                      </a:endParaRPr>
                    </a:p>
                  </a:txBody>
                  <a:tcPr marL="91425" marR="91425" marT="38100" marB="38100">
                    <a:lnT w="9525" cap="flat" cmpd="sng">
                      <a:solidFill>
                        <a:srgbClr val="E0E0E0"/>
                      </a:solidFill>
                      <a:prstDash val="solid"/>
                      <a:round/>
                      <a:headEnd type="none" w="sm" len="sm"/>
                      <a:tailEnd type="none" w="sm" len="sm"/>
                    </a:lnT>
                    <a:lnB w="9525" cap="flat" cmpd="sng">
                      <a:solidFill>
                        <a:srgbClr val="E0E0E0"/>
                      </a:solidFill>
                      <a:prstDash val="solid"/>
                      <a:round/>
                      <a:headEnd type="none" w="sm" len="sm"/>
                      <a:tailEnd type="none" w="sm" len="sm"/>
                    </a:lnB>
                  </a:tcPr>
                </a:tc>
                <a:tc>
                  <a:txBody>
                    <a:bodyPr/>
                    <a:lstStyle/>
                    <a:p>
                      <a:pPr marL="0" lvl="0" indent="0" algn="l" rtl="0">
                        <a:spcBef>
                          <a:spcPts val="0"/>
                        </a:spcBef>
                        <a:spcAft>
                          <a:spcPts val="0"/>
                        </a:spcAft>
                        <a:buNone/>
                      </a:pPr>
                      <a:r>
                        <a:rPr lang="pt-BR" sz="1450">
                          <a:solidFill>
                            <a:srgbClr val="404041"/>
                          </a:solidFill>
                          <a:highlight>
                            <a:srgbClr val="F8F8F8"/>
                          </a:highlight>
                          <a:latin typeface="Roboto"/>
                          <a:ea typeface="Roboto"/>
                          <a:cs typeface="Roboto"/>
                          <a:sym typeface="Roboto"/>
                        </a:rPr>
                        <a:t>Rentabilidade relativa:</a:t>
                      </a:r>
                      <a:r>
                        <a:rPr lang="pt-BR" sz="1450">
                          <a:solidFill>
                            <a:srgbClr val="323031"/>
                          </a:solidFill>
                          <a:highlight>
                            <a:srgbClr val="F8F8F8"/>
                          </a:highlight>
                          <a:latin typeface="Roboto"/>
                          <a:ea typeface="Roboto"/>
                          <a:cs typeface="Roboto"/>
                          <a:sym typeface="Roboto"/>
                        </a:rPr>
                        <a:t> 1.813,63%</a:t>
                      </a:r>
                      <a:endParaRPr sz="1450">
                        <a:solidFill>
                          <a:srgbClr val="323031"/>
                        </a:solidFill>
                        <a:highlight>
                          <a:srgbClr val="F8F8F8"/>
                        </a:highlight>
                        <a:latin typeface="Roboto"/>
                        <a:ea typeface="Roboto"/>
                        <a:cs typeface="Roboto"/>
                        <a:sym typeface="Roboto"/>
                      </a:endParaRPr>
                    </a:p>
                  </a:txBody>
                  <a:tcPr marL="91425" marR="228600" marT="38100" marB="38100">
                    <a:lnT w="9525" cap="flat" cmpd="sng">
                      <a:solidFill>
                        <a:srgbClr val="E0E0E0"/>
                      </a:solidFill>
                      <a:prstDash val="solid"/>
                      <a:round/>
                      <a:headEnd type="none" w="sm" len="sm"/>
                      <a:tailEnd type="none" w="sm" len="sm"/>
                    </a:lnT>
                    <a:lnB w="9525" cap="flat" cmpd="sng">
                      <a:solidFill>
                        <a:srgbClr val="E0E0E0"/>
                      </a:solidFill>
                      <a:prstDash val="solid"/>
                      <a:round/>
                      <a:headEnd type="none" w="sm" len="sm"/>
                      <a:tailEnd type="none" w="sm" len="sm"/>
                    </a:lnB>
                  </a:tcPr>
                </a:tc>
                <a:extLst>
                  <a:ext uri="{0D108BD9-81ED-4DB2-BD59-A6C34878D82A}">
                    <a16:rowId xmlns:a16="http://schemas.microsoft.com/office/drawing/2014/main" val="10001"/>
                  </a:ext>
                </a:extLst>
              </a:tr>
              <a:tr h="615550">
                <a:tc>
                  <a:txBody>
                    <a:bodyPr/>
                    <a:lstStyle/>
                    <a:p>
                      <a:pPr marL="0" lvl="0" indent="0" algn="l" rtl="0">
                        <a:spcBef>
                          <a:spcPts val="0"/>
                        </a:spcBef>
                        <a:spcAft>
                          <a:spcPts val="0"/>
                        </a:spcAft>
                        <a:buNone/>
                      </a:pPr>
                      <a:r>
                        <a:rPr lang="pt-BR" sz="1450">
                          <a:solidFill>
                            <a:srgbClr val="404041"/>
                          </a:solidFill>
                          <a:highlight>
                            <a:srgbClr val="F8F8F8"/>
                          </a:highlight>
                          <a:latin typeface="Roboto"/>
                          <a:ea typeface="Roboto"/>
                          <a:cs typeface="Roboto"/>
                          <a:sym typeface="Roboto"/>
                        </a:rPr>
                        <a:t>Volatilidade mensal (1 mês):</a:t>
                      </a:r>
                      <a:r>
                        <a:rPr lang="pt-BR" sz="1450">
                          <a:solidFill>
                            <a:srgbClr val="323031"/>
                          </a:solidFill>
                          <a:highlight>
                            <a:srgbClr val="F8F8F8"/>
                          </a:highlight>
                          <a:latin typeface="Roboto"/>
                          <a:ea typeface="Roboto"/>
                          <a:cs typeface="Roboto"/>
                          <a:sym typeface="Roboto"/>
                        </a:rPr>
                        <a:t> 2,09%</a:t>
                      </a:r>
                      <a:endParaRPr sz="1450">
                        <a:solidFill>
                          <a:srgbClr val="323031"/>
                        </a:solidFill>
                        <a:highlight>
                          <a:srgbClr val="F8F8F8"/>
                        </a:highlight>
                        <a:latin typeface="Roboto"/>
                        <a:ea typeface="Roboto"/>
                        <a:cs typeface="Roboto"/>
                        <a:sym typeface="Roboto"/>
                      </a:endParaRPr>
                    </a:p>
                  </a:txBody>
                  <a:tcPr marL="91425" marR="91425" marT="38100" marB="38100">
                    <a:lnT w="9525" cap="flat" cmpd="sng">
                      <a:solidFill>
                        <a:srgbClr val="E0E0E0"/>
                      </a:solidFill>
                      <a:prstDash val="solid"/>
                      <a:round/>
                      <a:headEnd type="none" w="sm" len="sm"/>
                      <a:tailEnd type="none" w="sm" len="sm"/>
                    </a:lnT>
                  </a:tcPr>
                </a:tc>
                <a:tc>
                  <a:txBody>
                    <a:bodyPr/>
                    <a:lstStyle/>
                    <a:p>
                      <a:pPr marL="0" lvl="0" indent="0" algn="l" rtl="0">
                        <a:spcBef>
                          <a:spcPts val="0"/>
                        </a:spcBef>
                        <a:spcAft>
                          <a:spcPts val="0"/>
                        </a:spcAft>
                        <a:buNone/>
                      </a:pPr>
                      <a:r>
                        <a:rPr lang="pt-BR" sz="1450">
                          <a:solidFill>
                            <a:srgbClr val="404041"/>
                          </a:solidFill>
                          <a:highlight>
                            <a:srgbClr val="F8F8F8"/>
                          </a:highlight>
                          <a:latin typeface="Roboto"/>
                          <a:ea typeface="Roboto"/>
                          <a:cs typeface="Roboto"/>
                          <a:sym typeface="Roboto"/>
                        </a:rPr>
                        <a:t>Volatilidade anual (1 ano):</a:t>
                      </a:r>
                      <a:r>
                        <a:rPr lang="pt-BR" sz="1450">
                          <a:solidFill>
                            <a:srgbClr val="323031"/>
                          </a:solidFill>
                          <a:highlight>
                            <a:srgbClr val="F8F8F8"/>
                          </a:highlight>
                          <a:latin typeface="Roboto"/>
                          <a:ea typeface="Roboto"/>
                          <a:cs typeface="Roboto"/>
                          <a:sym typeface="Roboto"/>
                        </a:rPr>
                        <a:t> 21,73%</a:t>
                      </a:r>
                      <a:endParaRPr sz="1450">
                        <a:solidFill>
                          <a:srgbClr val="323031"/>
                        </a:solidFill>
                        <a:highlight>
                          <a:srgbClr val="F8F8F8"/>
                        </a:highlight>
                        <a:latin typeface="Roboto"/>
                        <a:ea typeface="Roboto"/>
                        <a:cs typeface="Roboto"/>
                        <a:sym typeface="Roboto"/>
                      </a:endParaRPr>
                    </a:p>
                  </a:txBody>
                  <a:tcPr marL="91425" marR="91425" marT="38100" marB="38100">
                    <a:lnT w="9525" cap="flat" cmpd="sng">
                      <a:solidFill>
                        <a:srgbClr val="E0E0E0"/>
                      </a:solidFill>
                      <a:prstDash val="solid"/>
                      <a:round/>
                      <a:headEnd type="none" w="sm" len="sm"/>
                      <a:tailEnd type="none" w="sm" len="sm"/>
                    </a:lnT>
                  </a:tcPr>
                </a:tc>
                <a:tc>
                  <a:txBody>
                    <a:bodyPr/>
                    <a:lstStyle/>
                    <a:p>
                      <a:pPr marL="0" lvl="0" indent="0" algn="l" rtl="0">
                        <a:spcBef>
                          <a:spcPts val="0"/>
                        </a:spcBef>
                        <a:spcAft>
                          <a:spcPts val="0"/>
                        </a:spcAft>
                        <a:buNone/>
                      </a:pPr>
                      <a:r>
                        <a:rPr lang="pt-BR" sz="1450">
                          <a:solidFill>
                            <a:srgbClr val="404041"/>
                          </a:solidFill>
                          <a:highlight>
                            <a:srgbClr val="F8F8F8"/>
                          </a:highlight>
                          <a:latin typeface="Roboto"/>
                          <a:ea typeface="Roboto"/>
                          <a:cs typeface="Roboto"/>
                          <a:sym typeface="Roboto"/>
                        </a:rPr>
                        <a:t>Sharpe (risco/retorno 1 ano):</a:t>
                      </a:r>
                      <a:r>
                        <a:rPr lang="pt-BR" sz="1450">
                          <a:solidFill>
                            <a:srgbClr val="323031"/>
                          </a:solidFill>
                          <a:highlight>
                            <a:srgbClr val="F8F8F8"/>
                          </a:highlight>
                          <a:latin typeface="Roboto"/>
                          <a:ea typeface="Roboto"/>
                          <a:cs typeface="Roboto"/>
                          <a:sym typeface="Roboto"/>
                        </a:rPr>
                        <a:t> 4,36%</a:t>
                      </a:r>
                      <a:endParaRPr sz="1450">
                        <a:solidFill>
                          <a:srgbClr val="323031"/>
                        </a:solidFill>
                        <a:highlight>
                          <a:srgbClr val="F8F8F8"/>
                        </a:highlight>
                        <a:latin typeface="Roboto"/>
                        <a:ea typeface="Roboto"/>
                        <a:cs typeface="Roboto"/>
                        <a:sym typeface="Roboto"/>
                      </a:endParaRPr>
                    </a:p>
                  </a:txBody>
                  <a:tcPr marL="91425" marR="228600" marT="38100" marB="38100">
                    <a:lnT w="9525" cap="flat" cmpd="sng">
                      <a:solidFill>
                        <a:srgbClr val="E0E0E0"/>
                      </a:solidFill>
                      <a:prstDash val="solid"/>
                      <a:round/>
                      <a:headEnd type="none" w="sm" len="sm"/>
                      <a:tailEnd type="none" w="sm" len="sm"/>
                    </a:lnT>
                  </a:tcPr>
                </a:tc>
                <a:extLst>
                  <a:ext uri="{0D108BD9-81ED-4DB2-BD59-A6C34878D82A}">
                    <a16:rowId xmlns:a16="http://schemas.microsoft.com/office/drawing/2014/main" val="10002"/>
                  </a:ext>
                </a:extLst>
              </a:tr>
            </a:tbl>
          </a:graphicData>
        </a:graphic>
      </p:graphicFrame>
      <p:sp>
        <p:nvSpPr>
          <p:cNvPr id="7" name="Google Shape;424;p49">
            <a:extLst>
              <a:ext uri="{FF2B5EF4-FFF2-40B4-BE49-F238E27FC236}">
                <a16:creationId xmlns:a16="http://schemas.microsoft.com/office/drawing/2014/main" id="{DAFA345F-1889-4631-A80F-1716AE81AE1E}"/>
              </a:ext>
            </a:extLst>
          </p:cNvPr>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lnSpcReduction="10000"/>
          </a:bodyPr>
          <a:lstStyle/>
          <a:p>
            <a:pPr marL="457200" lvl="0" indent="0" algn="l" rtl="0">
              <a:spcBef>
                <a:spcPts val="0"/>
              </a:spcBef>
              <a:spcAft>
                <a:spcPts val="0"/>
              </a:spcAft>
              <a:buNone/>
            </a:pPr>
            <a:r>
              <a:rPr lang="pt-BR" sz="2400" b="1" i="0" dirty="0">
                <a:solidFill>
                  <a:schemeClr val="bg1"/>
                </a:solidFill>
                <a:latin typeface="Montserrat"/>
                <a:ea typeface="Montserrat"/>
                <a:cs typeface="Montserrat"/>
                <a:sym typeface="Montserrat"/>
              </a:rPr>
              <a:t>Análise Quantitativa</a:t>
            </a:r>
            <a:endParaRPr sz="2200" dirty="0">
              <a:solidFill>
                <a:schemeClr val="bg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14477414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4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7" name="Google Shape;397;p46"/>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chemeClr val="lt1"/>
                </a:solidFill>
                <a:latin typeface="Montserrat SemiBold"/>
                <a:ea typeface="Montserrat SemiBold"/>
                <a:cs typeface="Montserrat SemiBold"/>
                <a:sym typeface="Montserrat SemiBold"/>
              </a:rPr>
              <a:t>V - ANÁLISE</a:t>
            </a:r>
            <a:endParaRPr sz="2200">
              <a:solidFill>
                <a:srgbClr val="FFFFFF"/>
              </a:solidFill>
              <a:latin typeface="Montserrat SemiBold"/>
              <a:ea typeface="Montserrat SemiBold"/>
              <a:cs typeface="Montserrat SemiBold"/>
              <a:sym typeface="Montserrat SemiBold"/>
            </a:endParaRPr>
          </a:p>
        </p:txBody>
      </p:sp>
      <p:pic>
        <p:nvPicPr>
          <p:cNvPr id="398" name="Google Shape;398;p46"/>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pic>
        <p:nvPicPr>
          <p:cNvPr id="399" name="Google Shape;399;p46"/>
          <p:cNvPicPr preferRelativeResize="0"/>
          <p:nvPr/>
        </p:nvPicPr>
        <p:blipFill rotWithShape="1">
          <a:blip r:embed="rId4">
            <a:alphaModFix/>
          </a:blip>
          <a:srcRect t="27530"/>
          <a:stretch/>
        </p:blipFill>
        <p:spPr>
          <a:xfrm>
            <a:off x="583250" y="2544900"/>
            <a:ext cx="10082051" cy="2801000"/>
          </a:xfrm>
          <a:prstGeom prst="rect">
            <a:avLst/>
          </a:prstGeom>
          <a:noFill/>
          <a:ln>
            <a:noFill/>
          </a:ln>
        </p:spPr>
      </p:pic>
      <p:sp>
        <p:nvSpPr>
          <p:cNvPr id="400" name="Google Shape;400;p46"/>
          <p:cNvSpPr txBox="1"/>
          <p:nvPr/>
        </p:nvSpPr>
        <p:spPr>
          <a:xfrm>
            <a:off x="958475" y="1041100"/>
            <a:ext cx="32556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2000" b="1">
                <a:latin typeface="Open Sans"/>
                <a:ea typeface="Open Sans"/>
                <a:cs typeface="Open Sans"/>
                <a:sym typeface="Open Sans"/>
              </a:rPr>
              <a:t>Indicadores de Risco</a:t>
            </a:r>
            <a:endParaRPr sz="2000" b="1">
              <a:latin typeface="Open Sans"/>
              <a:ea typeface="Open Sans"/>
              <a:cs typeface="Open Sans"/>
              <a:sym typeface="Open Sans"/>
            </a:endParaRPr>
          </a:p>
        </p:txBody>
      </p:sp>
    </p:spTree>
    <p:extLst>
      <p:ext uri="{BB962C8B-B14F-4D97-AF65-F5344CB8AC3E}">
        <p14:creationId xmlns:p14="http://schemas.microsoft.com/office/powerpoint/2010/main" val="27316164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47"/>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06" name="Google Shape;406;p47"/>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chemeClr val="lt1"/>
                </a:solidFill>
                <a:latin typeface="Montserrat SemiBold"/>
                <a:ea typeface="Montserrat SemiBold"/>
                <a:cs typeface="Montserrat SemiBold"/>
                <a:sym typeface="Montserrat SemiBold"/>
              </a:rPr>
              <a:t>V - ANÁLISE</a:t>
            </a:r>
            <a:endParaRPr sz="2200">
              <a:solidFill>
                <a:srgbClr val="FFFFFF"/>
              </a:solidFill>
              <a:latin typeface="Montserrat SemiBold"/>
              <a:ea typeface="Montserrat SemiBold"/>
              <a:cs typeface="Montserrat SemiBold"/>
              <a:sym typeface="Montserrat SemiBold"/>
            </a:endParaRPr>
          </a:p>
        </p:txBody>
      </p:sp>
      <p:pic>
        <p:nvPicPr>
          <p:cNvPr id="407" name="Google Shape;407;p47"/>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pic>
        <p:nvPicPr>
          <p:cNvPr id="408" name="Google Shape;408;p47"/>
          <p:cNvPicPr preferRelativeResize="0"/>
          <p:nvPr/>
        </p:nvPicPr>
        <p:blipFill>
          <a:blip r:embed="rId4">
            <a:alphaModFix/>
          </a:blip>
          <a:stretch>
            <a:fillRect/>
          </a:stretch>
        </p:blipFill>
        <p:spPr>
          <a:xfrm>
            <a:off x="536637" y="1801312"/>
            <a:ext cx="10175276" cy="3798075"/>
          </a:xfrm>
          <a:prstGeom prst="rect">
            <a:avLst/>
          </a:prstGeom>
          <a:noFill/>
          <a:ln>
            <a:noFill/>
          </a:ln>
        </p:spPr>
      </p:pic>
      <p:sp>
        <p:nvSpPr>
          <p:cNvPr id="409" name="Google Shape;409;p47"/>
          <p:cNvSpPr txBox="1"/>
          <p:nvPr/>
        </p:nvSpPr>
        <p:spPr>
          <a:xfrm>
            <a:off x="958475" y="1041100"/>
            <a:ext cx="32556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2000" b="1">
                <a:latin typeface="Open Sans"/>
                <a:ea typeface="Open Sans"/>
                <a:cs typeface="Open Sans"/>
                <a:sym typeface="Open Sans"/>
              </a:rPr>
              <a:t>Indicadores de Retorno</a:t>
            </a:r>
            <a:endParaRPr sz="2000" b="1">
              <a:latin typeface="Open Sans"/>
              <a:ea typeface="Open Sans"/>
              <a:cs typeface="Open Sans"/>
              <a:sym typeface="Open Sans"/>
            </a:endParaRPr>
          </a:p>
        </p:txBody>
      </p:sp>
    </p:spTree>
    <p:extLst>
      <p:ext uri="{BB962C8B-B14F-4D97-AF65-F5344CB8AC3E}">
        <p14:creationId xmlns:p14="http://schemas.microsoft.com/office/powerpoint/2010/main" val="40440097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44"/>
          <p:cNvSpPr txBox="1">
            <a:spLocks noGrp="1"/>
          </p:cNvSpPr>
          <p:nvPr>
            <p:ph type="body" idx="1"/>
          </p:nvPr>
        </p:nvSpPr>
        <p:spPr>
          <a:xfrm>
            <a:off x="1458300" y="1429350"/>
            <a:ext cx="8502600" cy="1014300"/>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00000"/>
              </a:lnSpc>
              <a:spcBef>
                <a:spcPts val="0"/>
              </a:spcBef>
              <a:spcAft>
                <a:spcPts val="0"/>
              </a:spcAft>
              <a:buSzPts val="1800"/>
              <a:buNone/>
            </a:pPr>
            <a:r>
              <a:rPr lang="pt-BR" sz="2000" i="0" dirty="0">
                <a:solidFill>
                  <a:srgbClr val="434343"/>
                </a:solidFill>
                <a:latin typeface="Montserrat"/>
                <a:ea typeface="Montserrat"/>
                <a:cs typeface="Montserrat"/>
                <a:sym typeface="Montserrat"/>
              </a:rPr>
              <a:t> </a:t>
            </a:r>
            <a:endParaRPr sz="2000" i="0" dirty="0">
              <a:solidFill>
                <a:srgbClr val="434343"/>
              </a:solidFill>
              <a:latin typeface="Montserrat"/>
              <a:ea typeface="Montserrat"/>
              <a:cs typeface="Montserrat"/>
              <a:sym typeface="Montserrat"/>
            </a:endParaRPr>
          </a:p>
          <a:p>
            <a:pPr marL="457200" lvl="0" indent="0" algn="l" rtl="0">
              <a:lnSpc>
                <a:spcPct val="100000"/>
              </a:lnSpc>
              <a:spcBef>
                <a:spcPts val="1000"/>
              </a:spcBef>
              <a:spcAft>
                <a:spcPts val="1000"/>
              </a:spcAft>
              <a:buSzPts val="1800"/>
              <a:buNone/>
            </a:pPr>
            <a:r>
              <a:rPr lang="pt-BR" sz="2000" dirty="0">
                <a:solidFill>
                  <a:srgbClr val="434343"/>
                </a:solidFill>
                <a:latin typeface="Montserrat"/>
                <a:ea typeface="Montserrat"/>
                <a:cs typeface="Montserrat"/>
                <a:sym typeface="Montserrat"/>
              </a:rPr>
              <a:t>C</a:t>
            </a:r>
            <a:r>
              <a:rPr lang="pt-BR" sz="2000" i="0" dirty="0">
                <a:solidFill>
                  <a:srgbClr val="434343"/>
                </a:solidFill>
                <a:latin typeface="Montserrat"/>
                <a:ea typeface="Montserrat"/>
                <a:cs typeface="Montserrat"/>
                <a:sym typeface="Montserrat"/>
              </a:rPr>
              <a:t>onsidera aspectos macro e microeconômicos que impactam diretamente os ativos</a:t>
            </a:r>
            <a:r>
              <a:rPr lang="pt-BR" sz="2000" dirty="0">
                <a:solidFill>
                  <a:srgbClr val="434343"/>
                </a:solidFill>
                <a:latin typeface="Montserrat"/>
                <a:ea typeface="Montserrat"/>
                <a:cs typeface="Montserrat"/>
                <a:sym typeface="Montserrat"/>
              </a:rPr>
              <a:t>.</a:t>
            </a:r>
            <a:endParaRPr sz="2000" dirty="0">
              <a:solidFill>
                <a:srgbClr val="434343"/>
              </a:solidFill>
              <a:latin typeface="Montserrat"/>
              <a:ea typeface="Montserrat"/>
              <a:cs typeface="Montserrat"/>
              <a:sym typeface="Montserrat"/>
            </a:endParaRPr>
          </a:p>
        </p:txBody>
      </p:sp>
      <p:sp>
        <p:nvSpPr>
          <p:cNvPr id="379" name="Google Shape;379;p44"/>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0" name="Google Shape;380;p44"/>
          <p:cNvSpPr txBox="1"/>
          <p:nvPr/>
        </p:nvSpPr>
        <p:spPr>
          <a:xfrm>
            <a:off x="311700" y="297071"/>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V - ANÁLISE</a:t>
            </a:r>
            <a:endParaRPr sz="2200">
              <a:solidFill>
                <a:srgbClr val="FFFFFF"/>
              </a:solidFill>
              <a:latin typeface="Montserrat SemiBold"/>
              <a:ea typeface="Montserrat SemiBold"/>
              <a:cs typeface="Montserrat SemiBold"/>
              <a:sym typeface="Montserrat SemiBold"/>
            </a:endParaRPr>
          </a:p>
        </p:txBody>
      </p:sp>
      <p:pic>
        <p:nvPicPr>
          <p:cNvPr id="381" name="Google Shape;381;p44"/>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7" name="Google Shape;424;p49">
            <a:extLst>
              <a:ext uri="{FF2B5EF4-FFF2-40B4-BE49-F238E27FC236}">
                <a16:creationId xmlns:a16="http://schemas.microsoft.com/office/drawing/2014/main" id="{FF5CAB59-96FB-44C1-86C4-ABAA21D27329}"/>
              </a:ext>
            </a:extLst>
          </p:cNvPr>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lnSpcReduction="10000"/>
          </a:bodyPr>
          <a:lstStyle/>
          <a:p>
            <a:pPr marL="457200" lvl="0" indent="0" algn="l" rtl="0">
              <a:spcBef>
                <a:spcPts val="0"/>
              </a:spcBef>
              <a:spcAft>
                <a:spcPts val="0"/>
              </a:spcAft>
              <a:buNone/>
            </a:pPr>
            <a:r>
              <a:rPr lang="pt-BR" sz="2400" b="1" i="0" dirty="0">
                <a:solidFill>
                  <a:schemeClr val="bg1"/>
                </a:solidFill>
                <a:latin typeface="Montserrat"/>
                <a:ea typeface="Montserrat"/>
                <a:cs typeface="Montserrat"/>
                <a:sym typeface="Montserrat"/>
              </a:rPr>
              <a:t>Análise Fundamentalista</a:t>
            </a:r>
            <a:endParaRPr sz="2200" dirty="0">
              <a:solidFill>
                <a:schemeClr val="bg1"/>
              </a:solidFill>
              <a:latin typeface="Montserrat SemiBold"/>
              <a:ea typeface="Montserrat SemiBold"/>
              <a:cs typeface="Montserrat SemiBold"/>
              <a:sym typeface="Montserrat SemiBold"/>
            </a:endParaRPr>
          </a:p>
        </p:txBody>
      </p:sp>
      <p:pic>
        <p:nvPicPr>
          <p:cNvPr id="8" name="Picture 2" descr="Cenário Econômico Mundial: Tudo que Você Precisa Saber - Blog FIA">
            <a:extLst>
              <a:ext uri="{FF2B5EF4-FFF2-40B4-BE49-F238E27FC236}">
                <a16:creationId xmlns:a16="http://schemas.microsoft.com/office/drawing/2014/main" id="{FD4CE487-DAAD-4733-97BF-029EC9E9E8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0763" y="2807371"/>
            <a:ext cx="5090474" cy="3375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7469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6"/>
          <p:cNvSpPr txBox="1">
            <a:spLocks noGrp="1"/>
          </p:cNvSpPr>
          <p:nvPr>
            <p:ph type="body" idx="1"/>
          </p:nvPr>
        </p:nvSpPr>
        <p:spPr>
          <a:xfrm>
            <a:off x="1238700" y="1752289"/>
            <a:ext cx="9426600" cy="4199700"/>
          </a:xfrm>
          <a:prstGeom prst="rect">
            <a:avLst/>
          </a:prstGeom>
          <a:noFill/>
          <a:ln>
            <a:noFill/>
          </a:ln>
        </p:spPr>
        <p:txBody>
          <a:bodyPr spcFirstLastPara="1" wrap="square" lIns="91425" tIns="45700" rIns="91425" bIns="45700" anchor="t" anchorCtr="0">
            <a:noAutofit/>
          </a:bodyPr>
          <a:lstStyle/>
          <a:p>
            <a:pPr marL="114300" indent="0" algn="just">
              <a:buNone/>
            </a:pPr>
            <a:r>
              <a:rPr lang="pt-BR" sz="1600" b="1" dirty="0">
                <a:solidFill>
                  <a:srgbClr val="434343"/>
                </a:solidFill>
                <a:latin typeface="Montserrat"/>
              </a:rPr>
              <a:t>Inflação avança; menor crescimento, porém, sem ESTAGFLAÇÃO.	</a:t>
            </a:r>
          </a:p>
          <a:p>
            <a:pPr marL="114300" indent="0" algn="just">
              <a:buNone/>
            </a:pPr>
            <a:endParaRPr lang="pt-BR" sz="1600" dirty="0">
              <a:solidFill>
                <a:srgbClr val="434343"/>
              </a:solidFill>
              <a:latin typeface="Montserrat"/>
            </a:endParaRPr>
          </a:p>
          <a:p>
            <a:pPr marL="114300" indent="0" algn="just">
              <a:buNone/>
            </a:pPr>
            <a:r>
              <a:rPr lang="pt-BR" sz="1600" dirty="0">
                <a:solidFill>
                  <a:srgbClr val="434343"/>
                </a:solidFill>
                <a:latin typeface="Montserrat"/>
              </a:rPr>
              <a:t>0 fenômeno da </a:t>
            </a:r>
            <a:r>
              <a:rPr lang="pt-BR" sz="1600" b="1" dirty="0">
                <a:solidFill>
                  <a:srgbClr val="434343"/>
                </a:solidFill>
                <a:latin typeface="Montserrat"/>
              </a:rPr>
              <a:t>estagnação</a:t>
            </a:r>
            <a:r>
              <a:rPr lang="pt-BR" sz="1600" dirty="0">
                <a:solidFill>
                  <a:srgbClr val="434343"/>
                </a:solidFill>
                <a:latin typeface="Montserrat"/>
              </a:rPr>
              <a:t> (aumento da taxa de desemprego) combinado com </a:t>
            </a:r>
            <a:r>
              <a:rPr lang="pt-BR" sz="1600" b="1" dirty="0">
                <a:solidFill>
                  <a:srgbClr val="434343"/>
                </a:solidFill>
                <a:latin typeface="Montserrat"/>
              </a:rPr>
              <a:t>inflação </a:t>
            </a:r>
            <a:r>
              <a:rPr lang="pt-BR" sz="1600" dirty="0">
                <a:solidFill>
                  <a:srgbClr val="434343"/>
                </a:solidFill>
                <a:latin typeface="Montserrat"/>
              </a:rPr>
              <a:t>(aumento contínuo de preços)</a:t>
            </a:r>
          </a:p>
        </p:txBody>
      </p:sp>
      <p:sp>
        <p:nvSpPr>
          <p:cNvPr id="89" name="Google Shape;89;p1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1" name="Google Shape;91;p16"/>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37A52D17-1A2B-4A46-8161-77864A9887B6}"/>
              </a:ext>
            </a:extLst>
          </p:cNvPr>
          <p:cNvSpPr txBox="1"/>
          <p:nvPr/>
        </p:nvSpPr>
        <p:spPr>
          <a:xfrm>
            <a:off x="762000" y="984901"/>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Cenário Macro - Mundo</a:t>
            </a:r>
            <a:endParaRPr sz="2200" dirty="0">
              <a:solidFill>
                <a:schemeClr val="bg1"/>
              </a:solidFill>
              <a:latin typeface="Montserrat SemiBold"/>
              <a:ea typeface="Montserrat SemiBold"/>
              <a:cs typeface="Montserrat SemiBold"/>
              <a:sym typeface="Montserrat SemiBold"/>
            </a:endParaRPr>
          </a:p>
        </p:txBody>
      </p:sp>
      <p:sp>
        <p:nvSpPr>
          <p:cNvPr id="7" name="Google Shape;166;p22">
            <a:extLst>
              <a:ext uri="{FF2B5EF4-FFF2-40B4-BE49-F238E27FC236}">
                <a16:creationId xmlns:a16="http://schemas.microsoft.com/office/drawing/2014/main" id="{005BE4DF-FD82-4694-9ABD-DDBCD26B16D0}"/>
              </a:ext>
            </a:extLst>
          </p:cNvPr>
          <p:cNvSpPr txBox="1"/>
          <p:nvPr/>
        </p:nvSpPr>
        <p:spPr>
          <a:xfrm>
            <a:off x="311700" y="142099"/>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 - ANÁLISE</a:t>
            </a:r>
            <a:endParaRPr sz="2200" dirty="0">
              <a:solidFill>
                <a:srgbClr val="FFFFFF"/>
              </a:solidFill>
              <a:latin typeface="Montserrat SemiBold"/>
              <a:ea typeface="Montserrat SemiBold"/>
              <a:cs typeface="Montserrat SemiBold"/>
              <a:sym typeface="Montserrat SemiBold"/>
            </a:endParaRPr>
          </a:p>
        </p:txBody>
      </p:sp>
      <p:pic>
        <p:nvPicPr>
          <p:cNvPr id="3" name="Imagem 2">
            <a:extLst>
              <a:ext uri="{FF2B5EF4-FFF2-40B4-BE49-F238E27FC236}">
                <a16:creationId xmlns:a16="http://schemas.microsoft.com/office/drawing/2014/main" id="{8D8AC5E2-B3F8-4F70-A5F2-AAB68C17E47D}"/>
              </a:ext>
            </a:extLst>
          </p:cNvPr>
          <p:cNvPicPr>
            <a:picLocks noChangeAspect="1"/>
          </p:cNvPicPr>
          <p:nvPr/>
        </p:nvPicPr>
        <p:blipFill>
          <a:blip r:embed="rId4"/>
          <a:stretch>
            <a:fillRect/>
          </a:stretch>
        </p:blipFill>
        <p:spPr>
          <a:xfrm>
            <a:off x="1442692" y="3590042"/>
            <a:ext cx="9074717" cy="2294756"/>
          </a:xfrm>
          <a:prstGeom prst="rect">
            <a:avLst/>
          </a:prstGeom>
        </p:spPr>
      </p:pic>
    </p:spTree>
    <p:extLst>
      <p:ext uri="{BB962C8B-B14F-4D97-AF65-F5344CB8AC3E}">
        <p14:creationId xmlns:p14="http://schemas.microsoft.com/office/powerpoint/2010/main" val="1583708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6"/>
          <p:cNvSpPr txBox="1">
            <a:spLocks noGrp="1"/>
          </p:cNvSpPr>
          <p:nvPr>
            <p:ph type="body" idx="1"/>
          </p:nvPr>
        </p:nvSpPr>
        <p:spPr>
          <a:xfrm>
            <a:off x="1238700" y="1752289"/>
            <a:ext cx="9426600" cy="4579920"/>
          </a:xfrm>
          <a:prstGeom prst="rect">
            <a:avLst/>
          </a:prstGeom>
          <a:noFill/>
          <a:ln>
            <a:noFill/>
          </a:ln>
        </p:spPr>
        <p:txBody>
          <a:bodyPr spcFirstLastPara="1" wrap="square" lIns="91425" tIns="45700" rIns="91425" bIns="45700" anchor="t" anchorCtr="0">
            <a:noAutofit/>
          </a:bodyPr>
          <a:lstStyle/>
          <a:p>
            <a:pPr marL="114300" indent="0" algn="just">
              <a:buNone/>
            </a:pPr>
            <a:r>
              <a:rPr lang="pt-BR" sz="1050" dirty="0"/>
              <a:t>Os preços de energia subiram, em meio à forte </a:t>
            </a:r>
            <a:r>
              <a:rPr lang="pt-BR" sz="1050" b="1" dirty="0"/>
              <a:t>demanda global</a:t>
            </a:r>
            <a:r>
              <a:rPr lang="pt-BR" sz="1050" dirty="0"/>
              <a:t>  e restrições específicas no abastecimento. Os preços de gás natural na Europa e de carvão na Ásia dispararam, enquanto a cotação do petróleo vem aumentando consistentemente.</a:t>
            </a:r>
            <a:endParaRPr lang="pt-BR" sz="1200" dirty="0">
              <a:solidFill>
                <a:srgbClr val="434343"/>
              </a:solidFill>
              <a:latin typeface="Montserrat"/>
            </a:endParaRPr>
          </a:p>
        </p:txBody>
      </p:sp>
      <p:sp>
        <p:nvSpPr>
          <p:cNvPr id="89" name="Google Shape;89;p1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1" name="Google Shape;91;p16"/>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37A52D17-1A2B-4A46-8161-77864A9887B6}"/>
              </a:ext>
            </a:extLst>
          </p:cNvPr>
          <p:cNvSpPr txBox="1"/>
          <p:nvPr/>
        </p:nvSpPr>
        <p:spPr>
          <a:xfrm>
            <a:off x="762000" y="984901"/>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Energia - Desafio</a:t>
            </a:r>
            <a:endParaRPr sz="2200" dirty="0">
              <a:solidFill>
                <a:schemeClr val="bg1"/>
              </a:solidFill>
              <a:latin typeface="Montserrat SemiBold"/>
              <a:ea typeface="Montserrat SemiBold"/>
              <a:cs typeface="Montserrat SemiBold"/>
              <a:sym typeface="Montserrat SemiBold"/>
            </a:endParaRPr>
          </a:p>
        </p:txBody>
      </p:sp>
      <p:sp>
        <p:nvSpPr>
          <p:cNvPr id="7" name="Google Shape;166;p22">
            <a:extLst>
              <a:ext uri="{FF2B5EF4-FFF2-40B4-BE49-F238E27FC236}">
                <a16:creationId xmlns:a16="http://schemas.microsoft.com/office/drawing/2014/main" id="{005BE4DF-FD82-4694-9ABD-DDBCD26B16D0}"/>
              </a:ext>
            </a:extLst>
          </p:cNvPr>
          <p:cNvSpPr txBox="1"/>
          <p:nvPr/>
        </p:nvSpPr>
        <p:spPr>
          <a:xfrm>
            <a:off x="311700" y="142099"/>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 - ANÁLISE</a:t>
            </a:r>
            <a:endParaRPr sz="2200" dirty="0">
              <a:solidFill>
                <a:srgbClr val="FFFFFF"/>
              </a:solidFill>
              <a:latin typeface="Montserrat SemiBold"/>
              <a:ea typeface="Montserrat SemiBold"/>
              <a:cs typeface="Montserrat SemiBold"/>
              <a:sym typeface="Montserrat SemiBold"/>
            </a:endParaRPr>
          </a:p>
        </p:txBody>
      </p:sp>
      <p:pic>
        <p:nvPicPr>
          <p:cNvPr id="3" name="Imagem 2">
            <a:extLst>
              <a:ext uri="{FF2B5EF4-FFF2-40B4-BE49-F238E27FC236}">
                <a16:creationId xmlns:a16="http://schemas.microsoft.com/office/drawing/2014/main" id="{6882A058-A097-40F0-9729-4B07E7CE83F9}"/>
              </a:ext>
            </a:extLst>
          </p:cNvPr>
          <p:cNvPicPr>
            <a:picLocks noChangeAspect="1"/>
          </p:cNvPicPr>
          <p:nvPr/>
        </p:nvPicPr>
        <p:blipFill>
          <a:blip r:embed="rId4"/>
          <a:stretch>
            <a:fillRect/>
          </a:stretch>
        </p:blipFill>
        <p:spPr>
          <a:xfrm>
            <a:off x="4074152" y="2533587"/>
            <a:ext cx="4043695" cy="3798622"/>
          </a:xfrm>
          <a:prstGeom prst="rect">
            <a:avLst/>
          </a:prstGeom>
        </p:spPr>
      </p:pic>
      <p:sp>
        <p:nvSpPr>
          <p:cNvPr id="10" name="CaixaDeTexto 9">
            <a:extLst>
              <a:ext uri="{FF2B5EF4-FFF2-40B4-BE49-F238E27FC236}">
                <a16:creationId xmlns:a16="http://schemas.microsoft.com/office/drawing/2014/main" id="{3456A70F-DD66-4A8E-B3CF-93DF93D06FA6}"/>
              </a:ext>
            </a:extLst>
          </p:cNvPr>
          <p:cNvSpPr txBox="1"/>
          <p:nvPr/>
        </p:nvSpPr>
        <p:spPr>
          <a:xfrm>
            <a:off x="2831610" y="6332209"/>
            <a:ext cx="8348765" cy="307777"/>
          </a:xfrm>
          <a:prstGeom prst="rect">
            <a:avLst/>
          </a:prstGeom>
          <a:noFill/>
        </p:spPr>
        <p:txBody>
          <a:bodyPr wrap="square">
            <a:spAutoFit/>
          </a:bodyPr>
          <a:lstStyle/>
          <a:p>
            <a:r>
              <a:rPr lang="pt-BR" dirty="0"/>
              <a:t>O encarecimento da energia provoca inflação mais alta e crescimento menor. </a:t>
            </a:r>
          </a:p>
        </p:txBody>
      </p:sp>
    </p:spTree>
    <p:extLst>
      <p:ext uri="{BB962C8B-B14F-4D97-AF65-F5344CB8AC3E}">
        <p14:creationId xmlns:p14="http://schemas.microsoft.com/office/powerpoint/2010/main" val="3699943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6"/>
          <p:cNvSpPr txBox="1">
            <a:spLocks noGrp="1"/>
          </p:cNvSpPr>
          <p:nvPr>
            <p:ph type="body" idx="1"/>
          </p:nvPr>
        </p:nvSpPr>
        <p:spPr>
          <a:xfrm>
            <a:off x="1238700" y="1752289"/>
            <a:ext cx="9426600" cy="4422268"/>
          </a:xfrm>
          <a:prstGeom prst="rect">
            <a:avLst/>
          </a:prstGeom>
          <a:noFill/>
          <a:ln>
            <a:noFill/>
          </a:ln>
        </p:spPr>
        <p:txBody>
          <a:bodyPr spcFirstLastPara="1" wrap="square" lIns="91425" tIns="45700" rIns="91425" bIns="45700" anchor="t" anchorCtr="0">
            <a:noAutofit/>
          </a:bodyPr>
          <a:lstStyle/>
          <a:p>
            <a:pPr marL="114300" indent="0" algn="just">
              <a:buNone/>
            </a:pPr>
            <a:endParaRPr lang="pt-BR" sz="1200" dirty="0">
              <a:solidFill>
                <a:srgbClr val="434343"/>
              </a:solidFill>
              <a:latin typeface="Montserrat"/>
            </a:endParaRPr>
          </a:p>
          <a:p>
            <a:pPr marL="114300" indent="0" algn="just">
              <a:buNone/>
            </a:pPr>
            <a:r>
              <a:rPr lang="pt-BR" sz="1200" dirty="0">
                <a:solidFill>
                  <a:srgbClr val="434343"/>
                </a:solidFill>
                <a:latin typeface="Montserrat"/>
              </a:rPr>
              <a:t>A desaceleração na China, </a:t>
            </a:r>
            <a:r>
              <a:rPr lang="pt-BR" sz="1200" b="1" dirty="0">
                <a:solidFill>
                  <a:srgbClr val="434343"/>
                </a:solidFill>
                <a:latin typeface="Montserrat"/>
              </a:rPr>
              <a:t>devido crise imobiliária e de energia (carvão)</a:t>
            </a:r>
            <a:r>
              <a:rPr lang="pt-BR" sz="1200" dirty="0">
                <a:solidFill>
                  <a:srgbClr val="434343"/>
                </a:solidFill>
                <a:latin typeface="Montserrat"/>
              </a:rPr>
              <a:t>, apresenta impacto para outras economias, sobretudo para os mercados emergentes. Como a economia dos EUA tem pouca exposição à demanda chinesa, uma desaceleração moderada praticamente não tem impacto sobre o crescimento. A Europa está relativamente mais exposta, mas devendo sofrer impacto apenas ligeiramente negativo no crescimento da zona euro. As consequências são mais intensas no resto do mundo, principalmente em países emergentes, onde o impacto sobre o crescimento econômico chegará.</a:t>
            </a:r>
          </a:p>
          <a:p>
            <a:pPr marL="114300" indent="0" algn="just">
              <a:buNone/>
            </a:pPr>
            <a:endParaRPr lang="pt-BR" sz="1200" dirty="0">
              <a:solidFill>
                <a:srgbClr val="434343"/>
              </a:solidFill>
              <a:latin typeface="Montserrat"/>
            </a:endParaRPr>
          </a:p>
          <a:p>
            <a:pPr marL="114300" indent="0" algn="just">
              <a:buNone/>
            </a:pPr>
            <a:endParaRPr lang="pt-BR" sz="1200" dirty="0">
              <a:solidFill>
                <a:srgbClr val="434343"/>
              </a:solidFill>
              <a:latin typeface="Montserrat"/>
            </a:endParaRPr>
          </a:p>
          <a:p>
            <a:pPr marL="114300" indent="0" algn="just">
              <a:buNone/>
            </a:pPr>
            <a:endParaRPr lang="pt-BR" sz="1200" dirty="0">
              <a:solidFill>
                <a:srgbClr val="434343"/>
              </a:solidFill>
              <a:latin typeface="Montserrat"/>
            </a:endParaRPr>
          </a:p>
        </p:txBody>
      </p:sp>
      <p:sp>
        <p:nvSpPr>
          <p:cNvPr id="89" name="Google Shape;89;p1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1" name="Google Shape;91;p16"/>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37A52D17-1A2B-4A46-8161-77864A9887B6}"/>
              </a:ext>
            </a:extLst>
          </p:cNvPr>
          <p:cNvSpPr txBox="1"/>
          <p:nvPr/>
        </p:nvSpPr>
        <p:spPr>
          <a:xfrm>
            <a:off x="762000" y="984901"/>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Desaceleração da China</a:t>
            </a:r>
            <a:endParaRPr sz="2200" dirty="0">
              <a:solidFill>
                <a:schemeClr val="bg1"/>
              </a:solidFill>
              <a:latin typeface="Montserrat SemiBold"/>
              <a:ea typeface="Montserrat SemiBold"/>
              <a:cs typeface="Montserrat SemiBold"/>
              <a:sym typeface="Montserrat SemiBold"/>
            </a:endParaRPr>
          </a:p>
        </p:txBody>
      </p:sp>
      <p:sp>
        <p:nvSpPr>
          <p:cNvPr id="7" name="Google Shape;166;p22">
            <a:extLst>
              <a:ext uri="{FF2B5EF4-FFF2-40B4-BE49-F238E27FC236}">
                <a16:creationId xmlns:a16="http://schemas.microsoft.com/office/drawing/2014/main" id="{005BE4DF-FD82-4694-9ABD-DDBCD26B16D0}"/>
              </a:ext>
            </a:extLst>
          </p:cNvPr>
          <p:cNvSpPr txBox="1"/>
          <p:nvPr/>
        </p:nvSpPr>
        <p:spPr>
          <a:xfrm>
            <a:off x="311700" y="123246"/>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 - ANÁLISE </a:t>
            </a:r>
            <a:endParaRPr sz="2200" dirty="0">
              <a:solidFill>
                <a:srgbClr val="FFFFFF"/>
              </a:solidFill>
              <a:latin typeface="Montserrat SemiBold"/>
              <a:ea typeface="Montserrat SemiBold"/>
              <a:cs typeface="Montserrat SemiBold"/>
              <a:sym typeface="Montserrat SemiBold"/>
            </a:endParaRPr>
          </a:p>
        </p:txBody>
      </p:sp>
      <p:pic>
        <p:nvPicPr>
          <p:cNvPr id="9" name="Imagem 8">
            <a:extLst>
              <a:ext uri="{FF2B5EF4-FFF2-40B4-BE49-F238E27FC236}">
                <a16:creationId xmlns:a16="http://schemas.microsoft.com/office/drawing/2014/main" id="{6FE12406-AA7C-40D3-9227-ABBDE4FC3A4C}"/>
              </a:ext>
            </a:extLst>
          </p:cNvPr>
          <p:cNvPicPr>
            <a:picLocks noChangeAspect="1"/>
          </p:cNvPicPr>
          <p:nvPr/>
        </p:nvPicPr>
        <p:blipFill>
          <a:blip r:embed="rId4"/>
          <a:stretch>
            <a:fillRect/>
          </a:stretch>
        </p:blipFill>
        <p:spPr>
          <a:xfrm>
            <a:off x="1358540" y="3408825"/>
            <a:ext cx="3177815" cy="2994920"/>
          </a:xfrm>
          <a:prstGeom prst="rect">
            <a:avLst/>
          </a:prstGeom>
        </p:spPr>
      </p:pic>
      <p:pic>
        <p:nvPicPr>
          <p:cNvPr id="11" name="Imagem 10">
            <a:extLst>
              <a:ext uri="{FF2B5EF4-FFF2-40B4-BE49-F238E27FC236}">
                <a16:creationId xmlns:a16="http://schemas.microsoft.com/office/drawing/2014/main" id="{DF4DA110-DACD-425E-A7CB-9744F2F59DB4}"/>
              </a:ext>
            </a:extLst>
          </p:cNvPr>
          <p:cNvPicPr>
            <a:picLocks noChangeAspect="1"/>
          </p:cNvPicPr>
          <p:nvPr/>
        </p:nvPicPr>
        <p:blipFill>
          <a:blip r:embed="rId5"/>
          <a:stretch>
            <a:fillRect/>
          </a:stretch>
        </p:blipFill>
        <p:spPr>
          <a:xfrm>
            <a:off x="3776039" y="6323137"/>
            <a:ext cx="548688" cy="175275"/>
          </a:xfrm>
          <a:prstGeom prst="rect">
            <a:avLst/>
          </a:prstGeom>
        </p:spPr>
      </p:pic>
      <p:pic>
        <p:nvPicPr>
          <p:cNvPr id="13" name="Imagem 12">
            <a:extLst>
              <a:ext uri="{FF2B5EF4-FFF2-40B4-BE49-F238E27FC236}">
                <a16:creationId xmlns:a16="http://schemas.microsoft.com/office/drawing/2014/main" id="{A9E27265-7433-467A-838A-557CA3E64901}"/>
              </a:ext>
            </a:extLst>
          </p:cNvPr>
          <p:cNvPicPr>
            <a:picLocks noChangeAspect="1"/>
          </p:cNvPicPr>
          <p:nvPr/>
        </p:nvPicPr>
        <p:blipFill>
          <a:blip r:embed="rId6"/>
          <a:stretch>
            <a:fillRect/>
          </a:stretch>
        </p:blipFill>
        <p:spPr>
          <a:xfrm>
            <a:off x="7533209" y="3358700"/>
            <a:ext cx="3132091" cy="3139712"/>
          </a:xfrm>
          <a:prstGeom prst="rect">
            <a:avLst/>
          </a:prstGeom>
        </p:spPr>
      </p:pic>
    </p:spTree>
    <p:extLst>
      <p:ext uri="{BB962C8B-B14F-4D97-AF65-F5344CB8AC3E}">
        <p14:creationId xmlns:p14="http://schemas.microsoft.com/office/powerpoint/2010/main" val="11396557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6"/>
          <p:cNvSpPr txBox="1">
            <a:spLocks noGrp="1"/>
          </p:cNvSpPr>
          <p:nvPr>
            <p:ph type="body" idx="1"/>
          </p:nvPr>
        </p:nvSpPr>
        <p:spPr>
          <a:xfrm>
            <a:off x="1238700" y="1752289"/>
            <a:ext cx="9426600" cy="4579920"/>
          </a:xfrm>
          <a:prstGeom prst="rect">
            <a:avLst/>
          </a:prstGeom>
          <a:noFill/>
          <a:ln>
            <a:noFill/>
          </a:ln>
        </p:spPr>
        <p:txBody>
          <a:bodyPr spcFirstLastPara="1" wrap="square" lIns="91425" tIns="45700" rIns="91425" bIns="45700" anchor="t" anchorCtr="0">
            <a:noAutofit/>
          </a:bodyPr>
          <a:lstStyle/>
          <a:p>
            <a:pPr marL="114300" indent="0" algn="just">
              <a:buNone/>
            </a:pPr>
            <a:r>
              <a:rPr lang="pt-BR" sz="1600" dirty="0">
                <a:solidFill>
                  <a:srgbClr val="434343"/>
                </a:solidFill>
                <a:latin typeface="Montserrat"/>
              </a:rPr>
              <a:t>A desaceleração no ultimo trimestre foi motivada, em grande parte, </a:t>
            </a:r>
            <a:r>
              <a:rPr lang="pt-BR" sz="1600" b="1" dirty="0">
                <a:solidFill>
                  <a:srgbClr val="434343"/>
                </a:solidFill>
                <a:latin typeface="Montserrat"/>
              </a:rPr>
              <a:t>pela queda de 11,0% no consumo de bens</a:t>
            </a:r>
            <a:r>
              <a:rPr lang="pt-BR" sz="1600" dirty="0">
                <a:solidFill>
                  <a:srgbClr val="434343"/>
                </a:solidFill>
                <a:latin typeface="Montserrat"/>
              </a:rPr>
              <a:t> provocada pelo </a:t>
            </a:r>
            <a:r>
              <a:rPr lang="pt-BR" sz="1600" b="1" dirty="0">
                <a:solidFill>
                  <a:srgbClr val="434343"/>
                </a:solidFill>
                <a:latin typeface="Montserrat"/>
              </a:rPr>
              <a:t>tombo </a:t>
            </a:r>
            <a:r>
              <a:rPr lang="pt-BR" sz="1600" dirty="0">
                <a:solidFill>
                  <a:srgbClr val="434343"/>
                </a:solidFill>
                <a:latin typeface="Montserrat"/>
              </a:rPr>
              <a:t>de </a:t>
            </a:r>
            <a:r>
              <a:rPr lang="pt-BR" sz="1600" b="1" dirty="0">
                <a:solidFill>
                  <a:srgbClr val="434343"/>
                </a:solidFill>
                <a:latin typeface="Montserrat"/>
              </a:rPr>
              <a:t>57,8% nas vendas de veículos  </a:t>
            </a:r>
            <a:r>
              <a:rPr lang="pt-BR" sz="1600" dirty="0">
                <a:solidFill>
                  <a:srgbClr val="434343"/>
                </a:solidFill>
                <a:latin typeface="Montserrat"/>
              </a:rPr>
              <a:t>devido aos contínuos gargalos de oferta. Além disso, a onda da </a:t>
            </a:r>
            <a:r>
              <a:rPr lang="pt-BR" sz="1600" b="1" dirty="0">
                <a:solidFill>
                  <a:srgbClr val="434343"/>
                </a:solidFill>
                <a:latin typeface="Montserrat"/>
              </a:rPr>
              <a:t>variante Delta </a:t>
            </a:r>
            <a:r>
              <a:rPr lang="pt-BR" sz="1600" dirty="0">
                <a:solidFill>
                  <a:srgbClr val="434343"/>
                </a:solidFill>
                <a:latin typeface="Montserrat"/>
              </a:rPr>
              <a:t>teve ligeiro impacto sobre a </a:t>
            </a:r>
            <a:r>
              <a:rPr lang="pt-BR" sz="1600" b="1" dirty="0">
                <a:solidFill>
                  <a:srgbClr val="434343"/>
                </a:solidFill>
                <a:latin typeface="Montserrat"/>
              </a:rPr>
              <a:t>desaceleração do setor de serviços</a:t>
            </a:r>
            <a:r>
              <a:rPr lang="pt-BR" sz="1600" dirty="0">
                <a:solidFill>
                  <a:srgbClr val="434343"/>
                </a:solidFill>
                <a:latin typeface="Montserrat"/>
              </a:rPr>
              <a:t>. O crescimento deve </a:t>
            </a:r>
            <a:r>
              <a:rPr lang="pt-BR" sz="1600" b="1" dirty="0">
                <a:solidFill>
                  <a:srgbClr val="434343"/>
                </a:solidFill>
                <a:latin typeface="Montserrat"/>
              </a:rPr>
              <a:t>se recuperar no 4T21.</a:t>
            </a:r>
          </a:p>
          <a:p>
            <a:pPr marL="114300" indent="0" algn="just">
              <a:buNone/>
            </a:pPr>
            <a:endParaRPr lang="pt-BR" sz="1600" b="1" dirty="0">
              <a:solidFill>
                <a:srgbClr val="434343"/>
              </a:solidFill>
              <a:latin typeface="Montserrat"/>
            </a:endParaRPr>
          </a:p>
          <a:p>
            <a:pPr marL="114300" indent="0" algn="just">
              <a:buNone/>
            </a:pPr>
            <a:endParaRPr lang="pt-BR" sz="1600" b="1" dirty="0">
              <a:solidFill>
                <a:srgbClr val="434343"/>
              </a:solidFill>
              <a:latin typeface="Montserrat"/>
            </a:endParaRPr>
          </a:p>
          <a:p>
            <a:pPr marL="114300" indent="0" algn="just">
              <a:buNone/>
            </a:pPr>
            <a:r>
              <a:rPr lang="pt-BR" sz="1600" dirty="0">
                <a:solidFill>
                  <a:srgbClr val="434343"/>
                </a:solidFill>
                <a:latin typeface="Montserrat"/>
              </a:rPr>
              <a:t>O </a:t>
            </a:r>
            <a:r>
              <a:rPr lang="pt-BR" sz="1600" b="1" dirty="0">
                <a:solidFill>
                  <a:srgbClr val="434343"/>
                </a:solidFill>
                <a:latin typeface="Montserrat"/>
              </a:rPr>
              <a:t>choque do petróleo </a:t>
            </a:r>
            <a:r>
              <a:rPr lang="pt-BR" sz="1600" dirty="0">
                <a:solidFill>
                  <a:srgbClr val="434343"/>
                </a:solidFill>
                <a:latin typeface="Montserrat"/>
              </a:rPr>
              <a:t>deve </a:t>
            </a:r>
            <a:r>
              <a:rPr lang="pt-BR" sz="1600" b="1" dirty="0">
                <a:solidFill>
                  <a:srgbClr val="434343"/>
                </a:solidFill>
                <a:latin typeface="Montserrat"/>
              </a:rPr>
              <a:t>reduzir</a:t>
            </a:r>
            <a:r>
              <a:rPr lang="pt-BR" sz="1600" dirty="0">
                <a:solidFill>
                  <a:srgbClr val="434343"/>
                </a:solidFill>
                <a:latin typeface="Montserrat"/>
              </a:rPr>
              <a:t> o crescimento do </a:t>
            </a:r>
            <a:r>
              <a:rPr lang="pt-BR" sz="1600" b="1" dirty="0">
                <a:solidFill>
                  <a:srgbClr val="434343"/>
                </a:solidFill>
                <a:latin typeface="Montserrat"/>
              </a:rPr>
              <a:t>PIB</a:t>
            </a:r>
            <a:r>
              <a:rPr lang="pt-BR" sz="1600" dirty="0">
                <a:solidFill>
                  <a:srgbClr val="434343"/>
                </a:solidFill>
                <a:latin typeface="Montserrat"/>
              </a:rPr>
              <a:t> americano, pois deve ocorrer </a:t>
            </a:r>
            <a:r>
              <a:rPr lang="pt-BR" sz="1600" b="1" dirty="0">
                <a:solidFill>
                  <a:srgbClr val="434343"/>
                </a:solidFill>
                <a:latin typeface="Montserrat"/>
              </a:rPr>
              <a:t>aumento da cotação do barril </a:t>
            </a:r>
            <a:r>
              <a:rPr lang="pt-BR" sz="1600" dirty="0">
                <a:solidFill>
                  <a:srgbClr val="434343"/>
                </a:solidFill>
                <a:latin typeface="Montserrat"/>
              </a:rPr>
              <a:t>para US$ 90, a fim de reduzir o crescimento da economia dos EUA. Esse choque deve se refletir na </a:t>
            </a:r>
            <a:r>
              <a:rPr lang="pt-BR" sz="1600" b="1" dirty="0">
                <a:solidFill>
                  <a:srgbClr val="434343"/>
                </a:solidFill>
                <a:latin typeface="Montserrat"/>
              </a:rPr>
              <a:t>redução do consumo</a:t>
            </a:r>
            <a:r>
              <a:rPr lang="pt-BR" sz="1600" dirty="0">
                <a:solidFill>
                  <a:srgbClr val="434343"/>
                </a:solidFill>
                <a:latin typeface="Montserrat"/>
              </a:rPr>
              <a:t>, principalmente no setor de bens, que permanece bastante acima dos níveis anteriores à pandemia. </a:t>
            </a:r>
            <a:r>
              <a:rPr lang="pt-BR" sz="1600" b="1" dirty="0">
                <a:solidFill>
                  <a:srgbClr val="434343"/>
                </a:solidFill>
                <a:latin typeface="Montserrat"/>
              </a:rPr>
              <a:t>Entretanto</a:t>
            </a:r>
            <a:r>
              <a:rPr lang="pt-BR" sz="1600" dirty="0">
                <a:solidFill>
                  <a:srgbClr val="434343"/>
                </a:solidFill>
                <a:latin typeface="Montserrat"/>
              </a:rPr>
              <a:t>, deve </a:t>
            </a:r>
            <a:r>
              <a:rPr lang="pt-BR" sz="1600" b="1" dirty="0">
                <a:solidFill>
                  <a:srgbClr val="434343"/>
                </a:solidFill>
                <a:latin typeface="Montserrat"/>
              </a:rPr>
              <a:t>aumentar o risco de inflação</a:t>
            </a:r>
            <a:r>
              <a:rPr lang="pt-BR" sz="1600" dirty="0">
                <a:solidFill>
                  <a:srgbClr val="434343"/>
                </a:solidFill>
                <a:latin typeface="Montserrat"/>
              </a:rPr>
              <a:t> vindo de choques contínuos de restrição de oferta e possível contágio para outros itens, levando a uma </a:t>
            </a:r>
            <a:r>
              <a:rPr lang="pt-BR" sz="1600" b="1" dirty="0">
                <a:solidFill>
                  <a:srgbClr val="434343"/>
                </a:solidFill>
                <a:latin typeface="Montserrat"/>
              </a:rPr>
              <a:t>inflação mais persistente </a:t>
            </a:r>
            <a:r>
              <a:rPr lang="pt-BR" sz="1600" dirty="0">
                <a:solidFill>
                  <a:srgbClr val="434343"/>
                </a:solidFill>
                <a:latin typeface="Montserrat"/>
              </a:rPr>
              <a:t>e consequentemente </a:t>
            </a:r>
            <a:r>
              <a:rPr lang="pt-BR" sz="1600" b="1" dirty="0">
                <a:solidFill>
                  <a:srgbClr val="434343"/>
                </a:solidFill>
                <a:latin typeface="Montserrat"/>
              </a:rPr>
              <a:t>aumento da taxa de juros </a:t>
            </a:r>
            <a:r>
              <a:rPr lang="pt-BR" sz="1600" dirty="0">
                <a:solidFill>
                  <a:srgbClr val="434343"/>
                </a:solidFill>
                <a:latin typeface="Montserrat"/>
              </a:rPr>
              <a:t>pelo Federal Reserve.</a:t>
            </a:r>
          </a:p>
        </p:txBody>
      </p:sp>
      <p:sp>
        <p:nvSpPr>
          <p:cNvPr id="89" name="Google Shape;89;p1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1" name="Google Shape;91;p16"/>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37A52D17-1A2B-4A46-8161-77864A9887B6}"/>
              </a:ext>
            </a:extLst>
          </p:cNvPr>
          <p:cNvSpPr txBox="1"/>
          <p:nvPr/>
        </p:nvSpPr>
        <p:spPr>
          <a:xfrm>
            <a:off x="762000" y="984901"/>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Desaceleração E.U.A</a:t>
            </a:r>
            <a:endParaRPr sz="2200" dirty="0">
              <a:solidFill>
                <a:schemeClr val="bg1"/>
              </a:solidFill>
              <a:latin typeface="Montserrat SemiBold"/>
              <a:ea typeface="Montserrat SemiBold"/>
              <a:cs typeface="Montserrat SemiBold"/>
              <a:sym typeface="Montserrat SemiBold"/>
            </a:endParaRPr>
          </a:p>
        </p:txBody>
      </p:sp>
      <p:sp>
        <p:nvSpPr>
          <p:cNvPr id="7" name="Google Shape;166;p22">
            <a:extLst>
              <a:ext uri="{FF2B5EF4-FFF2-40B4-BE49-F238E27FC236}">
                <a16:creationId xmlns:a16="http://schemas.microsoft.com/office/drawing/2014/main" id="{005BE4DF-FD82-4694-9ABD-DDBCD26B16D0}"/>
              </a:ext>
            </a:extLst>
          </p:cNvPr>
          <p:cNvSpPr txBox="1"/>
          <p:nvPr/>
        </p:nvSpPr>
        <p:spPr>
          <a:xfrm>
            <a:off x="311700" y="142099"/>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 - ANÁLISE</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3006850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6"/>
          <p:cNvSpPr txBox="1">
            <a:spLocks noGrp="1"/>
          </p:cNvSpPr>
          <p:nvPr>
            <p:ph type="body" idx="1"/>
          </p:nvPr>
        </p:nvSpPr>
        <p:spPr>
          <a:xfrm>
            <a:off x="1238700" y="1752289"/>
            <a:ext cx="9426600" cy="4422268"/>
          </a:xfrm>
          <a:prstGeom prst="rect">
            <a:avLst/>
          </a:prstGeom>
          <a:noFill/>
          <a:ln>
            <a:noFill/>
          </a:ln>
        </p:spPr>
        <p:txBody>
          <a:bodyPr spcFirstLastPara="1" wrap="square" lIns="91425" tIns="45700" rIns="91425" bIns="45700" anchor="t" anchorCtr="0">
            <a:noAutofit/>
          </a:bodyPr>
          <a:lstStyle/>
          <a:p>
            <a:pPr marL="114300" indent="0" algn="just">
              <a:buNone/>
            </a:pPr>
            <a:endParaRPr lang="pt-BR" sz="1200" dirty="0">
              <a:solidFill>
                <a:srgbClr val="434343"/>
              </a:solidFill>
              <a:latin typeface="Montserrat"/>
            </a:endParaRPr>
          </a:p>
          <a:p>
            <a:pPr marL="114300" indent="0" algn="just">
              <a:buNone/>
            </a:pPr>
            <a:r>
              <a:rPr lang="pt-BR" sz="1200" dirty="0">
                <a:solidFill>
                  <a:srgbClr val="434343"/>
                </a:solidFill>
                <a:latin typeface="Montserrat"/>
              </a:rPr>
              <a:t>Alta de Preços de petróleo e gás e desaceleração na China prejudicam o crescimento possibilitando menor sustentação às exportações europeias e promoção de inflação acima do previsto.</a:t>
            </a:r>
          </a:p>
          <a:p>
            <a:pPr marL="114300" indent="0" algn="just">
              <a:buNone/>
            </a:pPr>
            <a:endParaRPr lang="pt-BR" sz="1200" dirty="0">
              <a:solidFill>
                <a:srgbClr val="434343"/>
              </a:solidFill>
              <a:latin typeface="Montserrat"/>
            </a:endParaRPr>
          </a:p>
          <a:p>
            <a:pPr marL="114300" indent="0" algn="just">
              <a:buNone/>
            </a:pPr>
            <a:endParaRPr lang="pt-BR" sz="1200" dirty="0">
              <a:solidFill>
                <a:srgbClr val="434343"/>
              </a:solidFill>
              <a:latin typeface="Montserrat"/>
            </a:endParaRPr>
          </a:p>
        </p:txBody>
      </p:sp>
      <p:sp>
        <p:nvSpPr>
          <p:cNvPr id="89" name="Google Shape;89;p1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1" name="Google Shape;91;p16"/>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37A52D17-1A2B-4A46-8161-77864A9887B6}"/>
              </a:ext>
            </a:extLst>
          </p:cNvPr>
          <p:cNvSpPr txBox="1"/>
          <p:nvPr/>
        </p:nvSpPr>
        <p:spPr>
          <a:xfrm>
            <a:off x="762000" y="984901"/>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Desaceleração da Europa</a:t>
            </a:r>
            <a:endParaRPr sz="2200" dirty="0">
              <a:solidFill>
                <a:schemeClr val="bg1"/>
              </a:solidFill>
              <a:latin typeface="Montserrat SemiBold"/>
              <a:ea typeface="Montserrat SemiBold"/>
              <a:cs typeface="Montserrat SemiBold"/>
              <a:sym typeface="Montserrat SemiBold"/>
            </a:endParaRPr>
          </a:p>
        </p:txBody>
      </p:sp>
      <p:sp>
        <p:nvSpPr>
          <p:cNvPr id="7" name="Google Shape;166;p22">
            <a:extLst>
              <a:ext uri="{FF2B5EF4-FFF2-40B4-BE49-F238E27FC236}">
                <a16:creationId xmlns:a16="http://schemas.microsoft.com/office/drawing/2014/main" id="{005BE4DF-FD82-4694-9ABD-DDBCD26B16D0}"/>
              </a:ext>
            </a:extLst>
          </p:cNvPr>
          <p:cNvSpPr txBox="1"/>
          <p:nvPr/>
        </p:nvSpPr>
        <p:spPr>
          <a:xfrm>
            <a:off x="311700" y="142099"/>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 - ANÁLISE </a:t>
            </a:r>
            <a:endParaRPr sz="2200" dirty="0">
              <a:solidFill>
                <a:srgbClr val="FFFFFF"/>
              </a:solidFill>
              <a:latin typeface="Montserrat SemiBold"/>
              <a:ea typeface="Montserrat SemiBold"/>
              <a:cs typeface="Montserrat SemiBold"/>
              <a:sym typeface="Montserrat SemiBold"/>
            </a:endParaRPr>
          </a:p>
        </p:txBody>
      </p:sp>
      <p:pic>
        <p:nvPicPr>
          <p:cNvPr id="3" name="Imagem 2">
            <a:extLst>
              <a:ext uri="{FF2B5EF4-FFF2-40B4-BE49-F238E27FC236}">
                <a16:creationId xmlns:a16="http://schemas.microsoft.com/office/drawing/2014/main" id="{E18D2D35-8E73-4F7B-B7F3-B2BC70EA2495}"/>
              </a:ext>
            </a:extLst>
          </p:cNvPr>
          <p:cNvPicPr>
            <a:picLocks noChangeAspect="1"/>
          </p:cNvPicPr>
          <p:nvPr/>
        </p:nvPicPr>
        <p:blipFill>
          <a:blip r:embed="rId4"/>
          <a:stretch>
            <a:fillRect/>
          </a:stretch>
        </p:blipFill>
        <p:spPr>
          <a:xfrm>
            <a:off x="1423315" y="3103986"/>
            <a:ext cx="3048264" cy="3101609"/>
          </a:xfrm>
          <a:prstGeom prst="rect">
            <a:avLst/>
          </a:prstGeom>
        </p:spPr>
      </p:pic>
      <p:pic>
        <p:nvPicPr>
          <p:cNvPr id="10" name="Imagem 9">
            <a:extLst>
              <a:ext uri="{FF2B5EF4-FFF2-40B4-BE49-F238E27FC236}">
                <a16:creationId xmlns:a16="http://schemas.microsoft.com/office/drawing/2014/main" id="{2BC3BAF5-A171-4829-93C1-B31B439EA795}"/>
              </a:ext>
            </a:extLst>
          </p:cNvPr>
          <p:cNvPicPr>
            <a:picLocks noChangeAspect="1"/>
          </p:cNvPicPr>
          <p:nvPr/>
        </p:nvPicPr>
        <p:blipFill>
          <a:blip r:embed="rId5"/>
          <a:stretch>
            <a:fillRect/>
          </a:stretch>
        </p:blipFill>
        <p:spPr>
          <a:xfrm>
            <a:off x="7452264" y="3050086"/>
            <a:ext cx="3132091" cy="3124471"/>
          </a:xfrm>
          <a:prstGeom prst="rect">
            <a:avLst/>
          </a:prstGeom>
        </p:spPr>
      </p:pic>
    </p:spTree>
    <p:extLst>
      <p:ext uri="{BB962C8B-B14F-4D97-AF65-F5344CB8AC3E}">
        <p14:creationId xmlns:p14="http://schemas.microsoft.com/office/powerpoint/2010/main" val="1018265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6"/>
          <p:cNvSpPr txBox="1">
            <a:spLocks noGrp="1"/>
          </p:cNvSpPr>
          <p:nvPr>
            <p:ph type="body" idx="1"/>
          </p:nvPr>
        </p:nvSpPr>
        <p:spPr>
          <a:xfrm>
            <a:off x="1238700" y="1752289"/>
            <a:ext cx="9426600" cy="4422268"/>
          </a:xfrm>
          <a:prstGeom prst="rect">
            <a:avLst/>
          </a:prstGeom>
          <a:noFill/>
          <a:ln>
            <a:noFill/>
          </a:ln>
        </p:spPr>
        <p:txBody>
          <a:bodyPr spcFirstLastPara="1" wrap="square" lIns="91425" tIns="45700" rIns="91425" bIns="45700" anchor="t" anchorCtr="0">
            <a:noAutofit/>
          </a:bodyPr>
          <a:lstStyle/>
          <a:p>
            <a:pPr marL="114300" indent="0" algn="just">
              <a:buNone/>
            </a:pPr>
            <a:endParaRPr lang="pt-BR" sz="1200" dirty="0">
              <a:solidFill>
                <a:srgbClr val="434343"/>
              </a:solidFill>
              <a:latin typeface="Montserrat"/>
            </a:endParaRPr>
          </a:p>
          <a:p>
            <a:pPr marL="114300" indent="0" algn="just">
              <a:buNone/>
            </a:pPr>
            <a:r>
              <a:rPr lang="pt-BR" sz="1200" dirty="0">
                <a:solidFill>
                  <a:srgbClr val="434343"/>
                </a:solidFill>
                <a:latin typeface="Montserrat"/>
              </a:rPr>
              <a:t>A </a:t>
            </a:r>
            <a:r>
              <a:rPr lang="pt-BR" sz="1200" b="1" dirty="0">
                <a:solidFill>
                  <a:srgbClr val="434343"/>
                </a:solidFill>
                <a:latin typeface="Montserrat"/>
              </a:rPr>
              <a:t>queda</a:t>
            </a:r>
            <a:r>
              <a:rPr lang="pt-BR" sz="1200" dirty="0">
                <a:solidFill>
                  <a:srgbClr val="434343"/>
                </a:solidFill>
                <a:latin typeface="Montserrat"/>
              </a:rPr>
              <a:t> nos números de novos casos e mortes por </a:t>
            </a:r>
            <a:r>
              <a:rPr lang="pt-BR" sz="1200" b="1" dirty="0">
                <a:solidFill>
                  <a:srgbClr val="434343"/>
                </a:solidFill>
                <a:latin typeface="Montserrat"/>
              </a:rPr>
              <a:t>covid-19</a:t>
            </a:r>
            <a:r>
              <a:rPr lang="pt-BR" sz="1200" dirty="0">
                <a:solidFill>
                  <a:srgbClr val="434343"/>
                </a:solidFill>
                <a:latin typeface="Montserrat"/>
              </a:rPr>
              <a:t> na região, promoveu a </a:t>
            </a:r>
            <a:r>
              <a:rPr lang="pt-BR" sz="1200" b="1" dirty="0">
                <a:solidFill>
                  <a:srgbClr val="434343"/>
                </a:solidFill>
                <a:latin typeface="Montserrat"/>
              </a:rPr>
              <a:t>flexibilização das restrições</a:t>
            </a:r>
            <a:r>
              <a:rPr lang="pt-BR" sz="1200" dirty="0">
                <a:solidFill>
                  <a:srgbClr val="434343"/>
                </a:solidFill>
                <a:latin typeface="Montserrat"/>
              </a:rPr>
              <a:t>,  impulsionando a mobilidade aos níveis </a:t>
            </a:r>
            <a:r>
              <a:rPr lang="pt-BR" sz="1200" dirty="0" err="1">
                <a:solidFill>
                  <a:srgbClr val="434343"/>
                </a:solidFill>
                <a:latin typeface="Montserrat"/>
              </a:rPr>
              <a:t>pré</a:t>
            </a:r>
            <a:r>
              <a:rPr lang="pt-BR" sz="1200" dirty="0">
                <a:solidFill>
                  <a:srgbClr val="434343"/>
                </a:solidFill>
                <a:latin typeface="Montserrat"/>
              </a:rPr>
              <a:t> pandêmicos (ou perto disso) em alguns países. Com a crescente </a:t>
            </a:r>
            <a:r>
              <a:rPr lang="pt-BR" sz="1200" b="1" dirty="0">
                <a:solidFill>
                  <a:srgbClr val="434343"/>
                </a:solidFill>
                <a:latin typeface="Montserrat"/>
              </a:rPr>
              <a:t>reabertura econômica</a:t>
            </a:r>
            <a:r>
              <a:rPr lang="pt-BR" sz="1200" dirty="0">
                <a:solidFill>
                  <a:srgbClr val="434343"/>
                </a:solidFill>
                <a:latin typeface="Montserrat"/>
              </a:rPr>
              <a:t>, o desempenho do </a:t>
            </a:r>
            <a:r>
              <a:rPr lang="pt-BR" sz="1200" b="1" dirty="0">
                <a:solidFill>
                  <a:srgbClr val="434343"/>
                </a:solidFill>
                <a:latin typeface="Montserrat"/>
              </a:rPr>
              <a:t>PIB</a:t>
            </a:r>
            <a:r>
              <a:rPr lang="pt-BR" sz="1200" dirty="0">
                <a:solidFill>
                  <a:srgbClr val="434343"/>
                </a:solidFill>
                <a:latin typeface="Montserrat"/>
              </a:rPr>
              <a:t> em alguns países continua </a:t>
            </a:r>
            <a:r>
              <a:rPr lang="pt-BR" sz="1200" b="1" dirty="0">
                <a:solidFill>
                  <a:srgbClr val="434343"/>
                </a:solidFill>
                <a:latin typeface="Montserrat"/>
              </a:rPr>
              <a:t>superando expectativas</a:t>
            </a:r>
            <a:r>
              <a:rPr lang="pt-BR" sz="1050" dirty="0"/>
              <a:t>. </a:t>
            </a:r>
          </a:p>
          <a:p>
            <a:pPr marL="114300" indent="0" algn="just">
              <a:buNone/>
            </a:pPr>
            <a:endParaRPr lang="pt-BR" sz="1050" dirty="0">
              <a:solidFill>
                <a:srgbClr val="434343"/>
              </a:solidFill>
              <a:latin typeface="Montserrat"/>
            </a:endParaRPr>
          </a:p>
          <a:p>
            <a:pPr marL="114300" indent="0" algn="just">
              <a:buNone/>
            </a:pPr>
            <a:r>
              <a:rPr lang="pt-BR" sz="1200" dirty="0">
                <a:solidFill>
                  <a:srgbClr val="434343"/>
                </a:solidFill>
                <a:latin typeface="Montserrat"/>
              </a:rPr>
              <a:t>Além das </a:t>
            </a:r>
            <a:r>
              <a:rPr lang="pt-BR" sz="1200" b="1" dirty="0">
                <a:solidFill>
                  <a:srgbClr val="434343"/>
                </a:solidFill>
                <a:latin typeface="Montserrat"/>
              </a:rPr>
              <a:t>pressões inflacionárias </a:t>
            </a:r>
            <a:r>
              <a:rPr lang="pt-BR" sz="1200" dirty="0">
                <a:solidFill>
                  <a:srgbClr val="434343"/>
                </a:solidFill>
                <a:latin typeface="Montserrat"/>
              </a:rPr>
              <a:t>enfrentadas pelos mercados desenvolvidos, a </a:t>
            </a:r>
            <a:r>
              <a:rPr lang="pt-BR" sz="1200" b="1" dirty="0">
                <a:solidFill>
                  <a:srgbClr val="434343"/>
                </a:solidFill>
                <a:latin typeface="Montserrat"/>
              </a:rPr>
              <a:t>depreciação cambial</a:t>
            </a:r>
            <a:r>
              <a:rPr lang="pt-BR" sz="1200" dirty="0">
                <a:solidFill>
                  <a:srgbClr val="434343"/>
                </a:solidFill>
                <a:latin typeface="Montserrat"/>
              </a:rPr>
              <a:t> está </a:t>
            </a:r>
            <a:r>
              <a:rPr lang="pt-BR" sz="1200" b="1" dirty="0">
                <a:solidFill>
                  <a:srgbClr val="434343"/>
                </a:solidFill>
                <a:latin typeface="Montserrat"/>
              </a:rPr>
              <a:t>elevando</a:t>
            </a:r>
            <a:r>
              <a:rPr lang="pt-BR" sz="1200" dirty="0">
                <a:solidFill>
                  <a:srgbClr val="434343"/>
                </a:solidFill>
                <a:latin typeface="Montserrat"/>
              </a:rPr>
              <a:t> os </a:t>
            </a:r>
            <a:r>
              <a:rPr lang="pt-BR" sz="1200" b="1" dirty="0">
                <a:solidFill>
                  <a:srgbClr val="434343"/>
                </a:solidFill>
                <a:latin typeface="Montserrat"/>
              </a:rPr>
              <a:t>preços </a:t>
            </a:r>
            <a:r>
              <a:rPr lang="pt-BR" sz="1200" dirty="0">
                <a:solidFill>
                  <a:srgbClr val="434343"/>
                </a:solidFill>
                <a:latin typeface="Montserrat"/>
              </a:rPr>
              <a:t>ao consumidor na América Latina.</a:t>
            </a:r>
          </a:p>
          <a:p>
            <a:pPr marL="114300" indent="0" algn="just">
              <a:buNone/>
            </a:pPr>
            <a:endParaRPr lang="pt-BR" sz="1200" dirty="0">
              <a:solidFill>
                <a:srgbClr val="434343"/>
              </a:solidFill>
              <a:latin typeface="Montserrat"/>
            </a:endParaRPr>
          </a:p>
          <a:p>
            <a:pPr marL="114300" indent="0" algn="just">
              <a:buNone/>
            </a:pPr>
            <a:r>
              <a:rPr lang="pt-BR" sz="1200" dirty="0">
                <a:solidFill>
                  <a:srgbClr val="434343"/>
                </a:solidFill>
                <a:latin typeface="Montserrat"/>
              </a:rPr>
              <a:t>Com a </a:t>
            </a:r>
            <a:r>
              <a:rPr lang="pt-BR" sz="1200" b="1" dirty="0">
                <a:solidFill>
                  <a:srgbClr val="434343"/>
                </a:solidFill>
                <a:latin typeface="Montserrat"/>
              </a:rPr>
              <a:t>inflação</a:t>
            </a:r>
            <a:r>
              <a:rPr lang="pt-BR" sz="1200" dirty="0">
                <a:solidFill>
                  <a:srgbClr val="434343"/>
                </a:solidFill>
                <a:latin typeface="Montserrat"/>
              </a:rPr>
              <a:t> rodando muito </a:t>
            </a:r>
            <a:r>
              <a:rPr lang="pt-BR" sz="1200" b="1" dirty="0">
                <a:solidFill>
                  <a:srgbClr val="434343"/>
                </a:solidFill>
                <a:latin typeface="Montserrat"/>
              </a:rPr>
              <a:t>acima das metas</a:t>
            </a:r>
            <a:r>
              <a:rPr lang="pt-BR" sz="1200" dirty="0">
                <a:solidFill>
                  <a:srgbClr val="434343"/>
                </a:solidFill>
                <a:latin typeface="Montserrat"/>
              </a:rPr>
              <a:t>, os bancos centrais estão apertando ainda mais a política monetária. </a:t>
            </a:r>
          </a:p>
          <a:p>
            <a:pPr marL="114300" indent="0" algn="just">
              <a:buNone/>
            </a:pPr>
            <a:endParaRPr lang="pt-BR" sz="1200" dirty="0">
              <a:solidFill>
                <a:srgbClr val="434343"/>
              </a:solidFill>
              <a:latin typeface="Montserrat"/>
            </a:endParaRPr>
          </a:p>
          <a:p>
            <a:pPr marL="114300" indent="0" algn="just">
              <a:buNone/>
            </a:pPr>
            <a:r>
              <a:rPr lang="pt-BR" sz="1200" dirty="0">
                <a:solidFill>
                  <a:srgbClr val="434343"/>
                </a:solidFill>
                <a:latin typeface="Montserrat"/>
              </a:rPr>
              <a:t>A </a:t>
            </a:r>
            <a:r>
              <a:rPr lang="pt-BR" sz="1200" b="1" dirty="0">
                <a:solidFill>
                  <a:srgbClr val="434343"/>
                </a:solidFill>
                <a:latin typeface="Montserrat"/>
              </a:rPr>
              <a:t>política monetária mais contracionista </a:t>
            </a:r>
            <a:r>
              <a:rPr lang="pt-BR" sz="1200" dirty="0">
                <a:solidFill>
                  <a:srgbClr val="434343"/>
                </a:solidFill>
                <a:latin typeface="Montserrat"/>
              </a:rPr>
              <a:t>e a </a:t>
            </a:r>
            <a:r>
              <a:rPr lang="pt-BR" sz="1200" b="1" dirty="0">
                <a:solidFill>
                  <a:srgbClr val="434343"/>
                </a:solidFill>
                <a:latin typeface="Montserrat"/>
              </a:rPr>
              <a:t>renda real mais baixa </a:t>
            </a:r>
            <a:r>
              <a:rPr lang="pt-BR" sz="1200" dirty="0">
                <a:solidFill>
                  <a:srgbClr val="434343"/>
                </a:solidFill>
                <a:latin typeface="Montserrat"/>
              </a:rPr>
              <a:t>se somarão a </a:t>
            </a:r>
            <a:r>
              <a:rPr lang="pt-BR" sz="1200" b="1" dirty="0">
                <a:solidFill>
                  <a:srgbClr val="434343"/>
                </a:solidFill>
                <a:latin typeface="Montserrat"/>
              </a:rPr>
              <a:t>dificuldades fiscais </a:t>
            </a:r>
            <a:r>
              <a:rPr lang="pt-BR" sz="1200" dirty="0">
                <a:solidFill>
                  <a:srgbClr val="434343"/>
                </a:solidFill>
                <a:latin typeface="Montserrat"/>
              </a:rPr>
              <a:t>e incertezas domésticas importantes em</a:t>
            </a:r>
            <a:r>
              <a:rPr lang="pt-BR" sz="1200" b="1" dirty="0">
                <a:solidFill>
                  <a:srgbClr val="434343"/>
                </a:solidFill>
                <a:latin typeface="Montserrat"/>
              </a:rPr>
              <a:t> 2022</a:t>
            </a:r>
            <a:r>
              <a:rPr lang="pt-BR" sz="1200" dirty="0">
                <a:solidFill>
                  <a:srgbClr val="434343"/>
                </a:solidFill>
                <a:latin typeface="Montserrat"/>
              </a:rPr>
              <a:t>.</a:t>
            </a:r>
          </a:p>
          <a:p>
            <a:pPr marL="114300" indent="0" algn="just">
              <a:buNone/>
            </a:pPr>
            <a:endParaRPr lang="pt-BR" sz="1200" dirty="0">
              <a:solidFill>
                <a:srgbClr val="434343"/>
              </a:solidFill>
              <a:latin typeface="Montserrat"/>
            </a:endParaRPr>
          </a:p>
        </p:txBody>
      </p:sp>
      <p:sp>
        <p:nvSpPr>
          <p:cNvPr id="89" name="Google Shape;89;p1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1" name="Google Shape;91;p16"/>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37A52D17-1A2B-4A46-8161-77864A9887B6}"/>
              </a:ext>
            </a:extLst>
          </p:cNvPr>
          <p:cNvSpPr txBox="1"/>
          <p:nvPr/>
        </p:nvSpPr>
        <p:spPr>
          <a:xfrm>
            <a:off x="762000" y="984901"/>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América Latina</a:t>
            </a:r>
            <a:endParaRPr sz="2200" dirty="0">
              <a:solidFill>
                <a:schemeClr val="bg1"/>
              </a:solidFill>
              <a:latin typeface="Montserrat SemiBold"/>
              <a:ea typeface="Montserrat SemiBold"/>
              <a:cs typeface="Montserrat SemiBold"/>
              <a:sym typeface="Montserrat SemiBold"/>
            </a:endParaRPr>
          </a:p>
        </p:txBody>
      </p:sp>
      <p:sp>
        <p:nvSpPr>
          <p:cNvPr id="7" name="Google Shape;166;p22">
            <a:extLst>
              <a:ext uri="{FF2B5EF4-FFF2-40B4-BE49-F238E27FC236}">
                <a16:creationId xmlns:a16="http://schemas.microsoft.com/office/drawing/2014/main" id="{005BE4DF-FD82-4694-9ABD-DDBCD26B16D0}"/>
              </a:ext>
            </a:extLst>
          </p:cNvPr>
          <p:cNvSpPr txBox="1"/>
          <p:nvPr/>
        </p:nvSpPr>
        <p:spPr>
          <a:xfrm>
            <a:off x="311700" y="12324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 - ANÁLISE </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7876266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Google Shape;89;p1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1" name="Google Shape;91;p16"/>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37A52D17-1A2B-4A46-8161-77864A9887B6}"/>
              </a:ext>
            </a:extLst>
          </p:cNvPr>
          <p:cNvSpPr txBox="1"/>
          <p:nvPr/>
        </p:nvSpPr>
        <p:spPr>
          <a:xfrm>
            <a:off x="762000" y="984901"/>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Brasil</a:t>
            </a:r>
            <a:endParaRPr sz="2200" dirty="0">
              <a:solidFill>
                <a:schemeClr val="bg1"/>
              </a:solidFill>
              <a:latin typeface="Montserrat SemiBold"/>
              <a:ea typeface="Montserrat SemiBold"/>
              <a:cs typeface="Montserrat SemiBold"/>
              <a:sym typeface="Montserrat SemiBold"/>
            </a:endParaRPr>
          </a:p>
        </p:txBody>
      </p:sp>
      <p:sp>
        <p:nvSpPr>
          <p:cNvPr id="7" name="Google Shape;166;p22">
            <a:extLst>
              <a:ext uri="{FF2B5EF4-FFF2-40B4-BE49-F238E27FC236}">
                <a16:creationId xmlns:a16="http://schemas.microsoft.com/office/drawing/2014/main" id="{005BE4DF-FD82-4694-9ABD-DDBCD26B16D0}"/>
              </a:ext>
            </a:extLst>
          </p:cNvPr>
          <p:cNvSpPr txBox="1"/>
          <p:nvPr/>
        </p:nvSpPr>
        <p:spPr>
          <a:xfrm>
            <a:off x="311700" y="123246"/>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 - ANÁLISE </a:t>
            </a:r>
            <a:endParaRPr sz="2200" dirty="0">
              <a:solidFill>
                <a:srgbClr val="FFFFFF"/>
              </a:solidFill>
              <a:latin typeface="Montserrat SemiBold"/>
              <a:ea typeface="Montserrat SemiBold"/>
              <a:cs typeface="Montserrat SemiBold"/>
              <a:sym typeface="Montserrat SemiBold"/>
            </a:endParaRPr>
          </a:p>
        </p:txBody>
      </p:sp>
      <p:pic>
        <p:nvPicPr>
          <p:cNvPr id="4" name="Imagem 3">
            <a:extLst>
              <a:ext uri="{FF2B5EF4-FFF2-40B4-BE49-F238E27FC236}">
                <a16:creationId xmlns:a16="http://schemas.microsoft.com/office/drawing/2014/main" id="{5CDC3F5C-B676-4571-AEA9-64127646C579}"/>
              </a:ext>
            </a:extLst>
          </p:cNvPr>
          <p:cNvPicPr>
            <a:picLocks noChangeAspect="1"/>
          </p:cNvPicPr>
          <p:nvPr/>
        </p:nvPicPr>
        <p:blipFill>
          <a:blip r:embed="rId4"/>
          <a:stretch>
            <a:fillRect/>
          </a:stretch>
        </p:blipFill>
        <p:spPr>
          <a:xfrm>
            <a:off x="2110821" y="1827920"/>
            <a:ext cx="7795260" cy="4594860"/>
          </a:xfrm>
          <a:prstGeom prst="rect">
            <a:avLst/>
          </a:prstGeom>
        </p:spPr>
      </p:pic>
    </p:spTree>
    <p:extLst>
      <p:ext uri="{BB962C8B-B14F-4D97-AF65-F5344CB8AC3E}">
        <p14:creationId xmlns:p14="http://schemas.microsoft.com/office/powerpoint/2010/main" val="12911834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Google Shape;89;p1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1" name="Google Shape;91;p16"/>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37A52D17-1A2B-4A46-8161-77864A9887B6}"/>
              </a:ext>
            </a:extLst>
          </p:cNvPr>
          <p:cNvSpPr txBox="1"/>
          <p:nvPr/>
        </p:nvSpPr>
        <p:spPr>
          <a:xfrm>
            <a:off x="762000" y="984901"/>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Brasil </a:t>
            </a:r>
            <a:endParaRPr sz="2200" dirty="0">
              <a:solidFill>
                <a:schemeClr val="bg1"/>
              </a:solidFill>
              <a:latin typeface="Montserrat SemiBold"/>
              <a:ea typeface="Montserrat SemiBold"/>
              <a:cs typeface="Montserrat SemiBold"/>
              <a:sym typeface="Montserrat SemiBold"/>
            </a:endParaRPr>
          </a:p>
        </p:txBody>
      </p:sp>
      <p:sp>
        <p:nvSpPr>
          <p:cNvPr id="7" name="Google Shape;166;p22">
            <a:extLst>
              <a:ext uri="{FF2B5EF4-FFF2-40B4-BE49-F238E27FC236}">
                <a16:creationId xmlns:a16="http://schemas.microsoft.com/office/drawing/2014/main" id="{005BE4DF-FD82-4694-9ABD-DDBCD26B16D0}"/>
              </a:ext>
            </a:extLst>
          </p:cNvPr>
          <p:cNvSpPr txBox="1"/>
          <p:nvPr/>
        </p:nvSpPr>
        <p:spPr>
          <a:xfrm>
            <a:off x="311700" y="142099"/>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 - ANÁLISE</a:t>
            </a:r>
            <a:endParaRPr sz="2200" dirty="0">
              <a:solidFill>
                <a:srgbClr val="FFFFFF"/>
              </a:solidFill>
              <a:latin typeface="Montserrat SemiBold"/>
              <a:ea typeface="Montserrat SemiBold"/>
              <a:cs typeface="Montserrat SemiBold"/>
              <a:sym typeface="Montserrat SemiBold"/>
            </a:endParaRPr>
          </a:p>
        </p:txBody>
      </p:sp>
      <p:pic>
        <p:nvPicPr>
          <p:cNvPr id="9" name="Imagem 8">
            <a:extLst>
              <a:ext uri="{FF2B5EF4-FFF2-40B4-BE49-F238E27FC236}">
                <a16:creationId xmlns:a16="http://schemas.microsoft.com/office/drawing/2014/main" id="{A5BDD271-6B9D-43CD-B6D3-577381ADFDFD}"/>
              </a:ext>
            </a:extLst>
          </p:cNvPr>
          <p:cNvPicPr>
            <a:picLocks noChangeAspect="1"/>
          </p:cNvPicPr>
          <p:nvPr/>
        </p:nvPicPr>
        <p:blipFill>
          <a:blip r:embed="rId4"/>
          <a:stretch>
            <a:fillRect/>
          </a:stretch>
        </p:blipFill>
        <p:spPr>
          <a:xfrm>
            <a:off x="2926695" y="1903919"/>
            <a:ext cx="6338609" cy="4172538"/>
          </a:xfrm>
          <a:prstGeom prst="rect">
            <a:avLst/>
          </a:prstGeom>
        </p:spPr>
      </p:pic>
    </p:spTree>
    <p:extLst>
      <p:ext uri="{BB962C8B-B14F-4D97-AF65-F5344CB8AC3E}">
        <p14:creationId xmlns:p14="http://schemas.microsoft.com/office/powerpoint/2010/main" val="41662967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Google Shape;89;p1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1" name="Google Shape;91;p16"/>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37A52D17-1A2B-4A46-8161-77864A9887B6}"/>
              </a:ext>
            </a:extLst>
          </p:cNvPr>
          <p:cNvSpPr txBox="1"/>
          <p:nvPr/>
        </p:nvSpPr>
        <p:spPr>
          <a:xfrm>
            <a:off x="762000" y="984901"/>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Brasil</a:t>
            </a:r>
            <a:endParaRPr sz="2200" dirty="0">
              <a:solidFill>
                <a:schemeClr val="bg1"/>
              </a:solidFill>
              <a:latin typeface="Montserrat SemiBold"/>
              <a:ea typeface="Montserrat SemiBold"/>
              <a:cs typeface="Montserrat SemiBold"/>
              <a:sym typeface="Montserrat SemiBold"/>
            </a:endParaRPr>
          </a:p>
        </p:txBody>
      </p:sp>
      <p:sp>
        <p:nvSpPr>
          <p:cNvPr id="7" name="Google Shape;166;p22">
            <a:extLst>
              <a:ext uri="{FF2B5EF4-FFF2-40B4-BE49-F238E27FC236}">
                <a16:creationId xmlns:a16="http://schemas.microsoft.com/office/drawing/2014/main" id="{005BE4DF-FD82-4694-9ABD-DDBCD26B16D0}"/>
              </a:ext>
            </a:extLst>
          </p:cNvPr>
          <p:cNvSpPr txBox="1"/>
          <p:nvPr/>
        </p:nvSpPr>
        <p:spPr>
          <a:xfrm>
            <a:off x="311700" y="142099"/>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 - ANÁLISE </a:t>
            </a:r>
            <a:endParaRPr sz="2200" dirty="0">
              <a:solidFill>
                <a:srgbClr val="FFFFFF"/>
              </a:solidFill>
              <a:latin typeface="Montserrat SemiBold"/>
              <a:ea typeface="Montserrat SemiBold"/>
              <a:cs typeface="Montserrat SemiBold"/>
              <a:sym typeface="Montserrat SemiBold"/>
            </a:endParaRPr>
          </a:p>
        </p:txBody>
      </p:sp>
      <p:pic>
        <p:nvPicPr>
          <p:cNvPr id="8194" name="Picture 2" descr="Produção industrial tem 4ª queda seguida e fecha 3º trimestre com retração  de 1,7% | Economia | G1">
            <a:extLst>
              <a:ext uri="{FF2B5EF4-FFF2-40B4-BE49-F238E27FC236}">
                <a16:creationId xmlns:a16="http://schemas.microsoft.com/office/drawing/2014/main" id="{F97FFD45-824F-4FDA-BC90-C4D4A97ADE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827703"/>
            <a:ext cx="9903300" cy="475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4117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Google Shape;89;p1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1" name="Google Shape;91;p16"/>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37A52D17-1A2B-4A46-8161-77864A9887B6}"/>
              </a:ext>
            </a:extLst>
          </p:cNvPr>
          <p:cNvSpPr txBox="1"/>
          <p:nvPr/>
        </p:nvSpPr>
        <p:spPr>
          <a:xfrm>
            <a:off x="762000" y="984901"/>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Brasil</a:t>
            </a:r>
            <a:endParaRPr sz="2200" dirty="0">
              <a:solidFill>
                <a:schemeClr val="bg1"/>
              </a:solidFill>
              <a:latin typeface="Montserrat SemiBold"/>
              <a:ea typeface="Montserrat SemiBold"/>
              <a:cs typeface="Montserrat SemiBold"/>
              <a:sym typeface="Montserrat SemiBold"/>
            </a:endParaRPr>
          </a:p>
        </p:txBody>
      </p:sp>
      <p:sp>
        <p:nvSpPr>
          <p:cNvPr id="7" name="Google Shape;166;p22">
            <a:extLst>
              <a:ext uri="{FF2B5EF4-FFF2-40B4-BE49-F238E27FC236}">
                <a16:creationId xmlns:a16="http://schemas.microsoft.com/office/drawing/2014/main" id="{005BE4DF-FD82-4694-9ABD-DDBCD26B16D0}"/>
              </a:ext>
            </a:extLst>
          </p:cNvPr>
          <p:cNvSpPr txBox="1"/>
          <p:nvPr/>
        </p:nvSpPr>
        <p:spPr>
          <a:xfrm>
            <a:off x="311700" y="142099"/>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 - ANÁLISE </a:t>
            </a:r>
            <a:endParaRPr sz="2200" dirty="0">
              <a:solidFill>
                <a:srgbClr val="FFFFFF"/>
              </a:solidFill>
              <a:latin typeface="Montserrat SemiBold"/>
              <a:ea typeface="Montserrat SemiBold"/>
              <a:cs typeface="Montserrat SemiBold"/>
              <a:sym typeface="Montserrat SemiBold"/>
            </a:endParaRPr>
          </a:p>
        </p:txBody>
      </p:sp>
      <p:pic>
        <p:nvPicPr>
          <p:cNvPr id="16386" name="Picture 2" descr="Confiança da indústria cai pelo 2° mês seguido em setembro, diz FGV |  Economia | G1">
            <a:extLst>
              <a:ext uri="{FF2B5EF4-FFF2-40B4-BE49-F238E27FC236}">
                <a16:creationId xmlns:a16="http://schemas.microsoft.com/office/drawing/2014/main" id="{4C03D2C6-D179-4E01-8EB0-3824F6D305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647982"/>
            <a:ext cx="9903300" cy="4790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59904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Google Shape;89;p1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1" name="Google Shape;91;p16"/>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37A52D17-1A2B-4A46-8161-77864A9887B6}"/>
              </a:ext>
            </a:extLst>
          </p:cNvPr>
          <p:cNvSpPr txBox="1"/>
          <p:nvPr/>
        </p:nvSpPr>
        <p:spPr>
          <a:xfrm>
            <a:off x="762000" y="984901"/>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Brasil</a:t>
            </a:r>
            <a:endParaRPr sz="2200" dirty="0">
              <a:solidFill>
                <a:schemeClr val="bg1"/>
              </a:solidFill>
              <a:latin typeface="Montserrat SemiBold"/>
              <a:ea typeface="Montserrat SemiBold"/>
              <a:cs typeface="Montserrat SemiBold"/>
              <a:sym typeface="Montserrat SemiBold"/>
            </a:endParaRPr>
          </a:p>
        </p:txBody>
      </p:sp>
      <p:sp>
        <p:nvSpPr>
          <p:cNvPr id="7" name="Google Shape;166;p22">
            <a:extLst>
              <a:ext uri="{FF2B5EF4-FFF2-40B4-BE49-F238E27FC236}">
                <a16:creationId xmlns:a16="http://schemas.microsoft.com/office/drawing/2014/main" id="{005BE4DF-FD82-4694-9ABD-DDBCD26B16D0}"/>
              </a:ext>
            </a:extLst>
          </p:cNvPr>
          <p:cNvSpPr txBox="1"/>
          <p:nvPr/>
        </p:nvSpPr>
        <p:spPr>
          <a:xfrm>
            <a:off x="311700" y="12324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 - ANÁLISE</a:t>
            </a:r>
            <a:endParaRPr sz="2200" dirty="0">
              <a:solidFill>
                <a:srgbClr val="FFFFFF"/>
              </a:solidFill>
              <a:latin typeface="Montserrat SemiBold"/>
              <a:ea typeface="Montserrat SemiBold"/>
              <a:cs typeface="Montserrat SemiBold"/>
              <a:sym typeface="Montserrat SemiBold"/>
            </a:endParaRPr>
          </a:p>
        </p:txBody>
      </p:sp>
      <p:pic>
        <p:nvPicPr>
          <p:cNvPr id="17410" name="Picture 2" descr="Desemprego recua para 14,1% no 2º trimestre, mas ainda atinge 14,4 milhões,  aponta IBGE | Economia | G1">
            <a:extLst>
              <a:ext uri="{FF2B5EF4-FFF2-40B4-BE49-F238E27FC236}">
                <a16:creationId xmlns:a16="http://schemas.microsoft.com/office/drawing/2014/main" id="{663AD0F8-A242-430E-AD6E-F971F09FFF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893887"/>
            <a:ext cx="9903300" cy="4518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4162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Google Shape;89;p16"/>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1" name="Google Shape;91;p16"/>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6" name="Google Shape;424;p49">
            <a:extLst>
              <a:ext uri="{FF2B5EF4-FFF2-40B4-BE49-F238E27FC236}">
                <a16:creationId xmlns:a16="http://schemas.microsoft.com/office/drawing/2014/main" id="{37A52D17-1A2B-4A46-8161-77864A9887B6}"/>
              </a:ext>
            </a:extLst>
          </p:cNvPr>
          <p:cNvSpPr txBox="1"/>
          <p:nvPr/>
        </p:nvSpPr>
        <p:spPr>
          <a:xfrm>
            <a:off x="762000" y="984901"/>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chemeClr val="bg1"/>
                </a:solidFill>
                <a:latin typeface="Montserrat SemiBold"/>
                <a:ea typeface="Montserrat SemiBold"/>
                <a:cs typeface="Montserrat SemiBold"/>
                <a:sym typeface="Montserrat SemiBold"/>
              </a:rPr>
              <a:t>Brasil</a:t>
            </a:r>
            <a:endParaRPr sz="2200" dirty="0">
              <a:solidFill>
                <a:schemeClr val="bg1"/>
              </a:solidFill>
              <a:latin typeface="Montserrat SemiBold"/>
              <a:ea typeface="Montserrat SemiBold"/>
              <a:cs typeface="Montserrat SemiBold"/>
              <a:sym typeface="Montserrat SemiBold"/>
            </a:endParaRPr>
          </a:p>
        </p:txBody>
      </p:sp>
      <p:sp>
        <p:nvSpPr>
          <p:cNvPr id="7" name="Google Shape;166;p22">
            <a:extLst>
              <a:ext uri="{FF2B5EF4-FFF2-40B4-BE49-F238E27FC236}">
                <a16:creationId xmlns:a16="http://schemas.microsoft.com/office/drawing/2014/main" id="{005BE4DF-FD82-4694-9ABD-DDBCD26B16D0}"/>
              </a:ext>
            </a:extLst>
          </p:cNvPr>
          <p:cNvSpPr txBox="1"/>
          <p:nvPr/>
        </p:nvSpPr>
        <p:spPr>
          <a:xfrm>
            <a:off x="311700" y="123246"/>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 - ANÁLISE </a:t>
            </a:r>
            <a:endParaRPr sz="2200" dirty="0">
              <a:solidFill>
                <a:srgbClr val="FFFFFF"/>
              </a:solidFill>
              <a:latin typeface="Montserrat SemiBold"/>
              <a:ea typeface="Montserrat SemiBold"/>
              <a:cs typeface="Montserrat SemiBold"/>
              <a:sym typeface="Montserrat SemiBold"/>
            </a:endParaRPr>
          </a:p>
        </p:txBody>
      </p:sp>
      <p:sp>
        <p:nvSpPr>
          <p:cNvPr id="4" name="CaixaDeTexto 3">
            <a:extLst>
              <a:ext uri="{FF2B5EF4-FFF2-40B4-BE49-F238E27FC236}">
                <a16:creationId xmlns:a16="http://schemas.microsoft.com/office/drawing/2014/main" id="{4E72C3A0-06A2-4C15-B0CF-C7236BDAB12F}"/>
              </a:ext>
            </a:extLst>
          </p:cNvPr>
          <p:cNvSpPr txBox="1"/>
          <p:nvPr/>
        </p:nvSpPr>
        <p:spPr>
          <a:xfrm>
            <a:off x="1554656" y="6259398"/>
            <a:ext cx="1169690" cy="307777"/>
          </a:xfrm>
          <a:prstGeom prst="rect">
            <a:avLst/>
          </a:prstGeom>
          <a:noFill/>
        </p:spPr>
        <p:txBody>
          <a:bodyPr wrap="square" rtlCol="0">
            <a:spAutoFit/>
          </a:bodyPr>
          <a:lstStyle/>
          <a:p>
            <a:r>
              <a:rPr lang="pt-BR" dirty="0">
                <a:solidFill>
                  <a:schemeClr val="bg1">
                    <a:lumMod val="65000"/>
                  </a:schemeClr>
                </a:solidFill>
              </a:rPr>
              <a:t>Fonte IBGE</a:t>
            </a:r>
          </a:p>
        </p:txBody>
      </p:sp>
      <p:sp>
        <p:nvSpPr>
          <p:cNvPr id="5" name="CaixaDeTexto 4">
            <a:extLst>
              <a:ext uri="{FF2B5EF4-FFF2-40B4-BE49-F238E27FC236}">
                <a16:creationId xmlns:a16="http://schemas.microsoft.com/office/drawing/2014/main" id="{A40497F6-602F-4BF6-9F5C-69BF96B323D1}"/>
              </a:ext>
            </a:extLst>
          </p:cNvPr>
          <p:cNvSpPr txBox="1"/>
          <p:nvPr/>
        </p:nvSpPr>
        <p:spPr>
          <a:xfrm>
            <a:off x="1554656" y="5978052"/>
            <a:ext cx="4524866" cy="307777"/>
          </a:xfrm>
          <a:prstGeom prst="rect">
            <a:avLst/>
          </a:prstGeom>
          <a:noFill/>
        </p:spPr>
        <p:txBody>
          <a:bodyPr wrap="square" rtlCol="0">
            <a:spAutoFit/>
          </a:bodyPr>
          <a:lstStyle/>
          <a:p>
            <a:r>
              <a:rPr lang="pt-BR" dirty="0"/>
              <a:t>Série Histórica – Rendimento Médio</a:t>
            </a:r>
          </a:p>
        </p:txBody>
      </p:sp>
      <p:pic>
        <p:nvPicPr>
          <p:cNvPr id="8" name="Imagem 7">
            <a:extLst>
              <a:ext uri="{FF2B5EF4-FFF2-40B4-BE49-F238E27FC236}">
                <a16:creationId xmlns:a16="http://schemas.microsoft.com/office/drawing/2014/main" id="{80A26C23-1FC1-4B8C-95D8-25AF95365FCE}"/>
              </a:ext>
            </a:extLst>
          </p:cNvPr>
          <p:cNvPicPr>
            <a:picLocks noChangeAspect="1"/>
          </p:cNvPicPr>
          <p:nvPr/>
        </p:nvPicPr>
        <p:blipFill>
          <a:blip r:embed="rId4"/>
          <a:stretch>
            <a:fillRect/>
          </a:stretch>
        </p:blipFill>
        <p:spPr>
          <a:xfrm>
            <a:off x="1771275" y="1742167"/>
            <a:ext cx="7598968" cy="3936734"/>
          </a:xfrm>
          <a:prstGeom prst="rect">
            <a:avLst/>
          </a:prstGeom>
        </p:spPr>
      </p:pic>
    </p:spTree>
    <p:extLst>
      <p:ext uri="{BB962C8B-B14F-4D97-AF65-F5344CB8AC3E}">
        <p14:creationId xmlns:p14="http://schemas.microsoft.com/office/powerpoint/2010/main" val="22398770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51"/>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446" name="Google Shape;446;p51"/>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447" name="Google Shape;447;p51"/>
          <p:cNvSpPr txBox="1"/>
          <p:nvPr/>
        </p:nvSpPr>
        <p:spPr>
          <a:xfrm>
            <a:off x="919200" y="1485200"/>
            <a:ext cx="10353600" cy="23904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3600">
                <a:solidFill>
                  <a:schemeClr val="lt1"/>
                </a:solidFill>
                <a:latin typeface="Montserrat SemiBold"/>
                <a:ea typeface="Montserrat SemiBold"/>
                <a:cs typeface="Montserrat SemiBold"/>
                <a:sym typeface="Montserrat SemiBold"/>
              </a:rPr>
              <a:t>VI - ALOCAÇÃO</a:t>
            </a:r>
            <a:endParaRPr sz="3600">
              <a:solidFill>
                <a:schemeClr val="lt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11837714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50"/>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7" name="Google Shape;437;p50"/>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Risco x RETORNO</a:t>
            </a:r>
            <a:endParaRPr sz="2200" dirty="0">
              <a:solidFill>
                <a:srgbClr val="FFFFFF"/>
              </a:solidFill>
              <a:latin typeface="Montserrat SemiBold"/>
              <a:ea typeface="Montserrat SemiBold"/>
              <a:cs typeface="Montserrat SemiBold"/>
              <a:sym typeface="Montserrat SemiBold"/>
            </a:endParaRPr>
          </a:p>
        </p:txBody>
      </p:sp>
      <p:sp>
        <p:nvSpPr>
          <p:cNvPr id="438" name="Google Shape;438;p50"/>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VI - ALOCAÇÃO</a:t>
            </a:r>
            <a:endParaRPr sz="2200" dirty="0">
              <a:solidFill>
                <a:srgbClr val="FFFFFF"/>
              </a:solidFill>
              <a:latin typeface="Montserrat SemiBold"/>
              <a:ea typeface="Montserrat SemiBold"/>
              <a:cs typeface="Montserrat SemiBold"/>
              <a:sym typeface="Montserrat SemiBold"/>
            </a:endParaRPr>
          </a:p>
        </p:txBody>
      </p:sp>
      <p:pic>
        <p:nvPicPr>
          <p:cNvPr id="439" name="Google Shape;439;p50"/>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pic>
        <p:nvPicPr>
          <p:cNvPr id="3" name="Imagem 2">
            <a:extLst>
              <a:ext uri="{FF2B5EF4-FFF2-40B4-BE49-F238E27FC236}">
                <a16:creationId xmlns:a16="http://schemas.microsoft.com/office/drawing/2014/main" id="{40151F1D-E433-4B8E-8D17-3B4F59B6BF84}"/>
              </a:ext>
            </a:extLst>
          </p:cNvPr>
          <p:cNvPicPr>
            <a:picLocks noChangeAspect="1"/>
          </p:cNvPicPr>
          <p:nvPr/>
        </p:nvPicPr>
        <p:blipFill>
          <a:blip r:embed="rId4"/>
          <a:stretch>
            <a:fillRect/>
          </a:stretch>
        </p:blipFill>
        <p:spPr>
          <a:xfrm>
            <a:off x="2636941" y="1846321"/>
            <a:ext cx="6918118" cy="4240604"/>
          </a:xfrm>
          <a:prstGeom prst="rect">
            <a:avLst/>
          </a:prstGeom>
        </p:spPr>
      </p:pic>
    </p:spTree>
    <p:extLst>
      <p:ext uri="{BB962C8B-B14F-4D97-AF65-F5344CB8AC3E}">
        <p14:creationId xmlns:p14="http://schemas.microsoft.com/office/powerpoint/2010/main" val="14137920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2" name="Google Shape;462;p53"/>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a:solidFill>
                  <a:srgbClr val="FFFFFF"/>
                </a:solidFill>
                <a:latin typeface="Montserrat SemiBold"/>
                <a:ea typeface="Montserrat SemiBold"/>
                <a:cs typeface="Montserrat SemiBold"/>
                <a:sym typeface="Montserrat SemiBold"/>
              </a:rPr>
              <a:t>VI - ALOCAÇÃO</a:t>
            </a:r>
            <a:endParaRPr sz="2200">
              <a:solidFill>
                <a:srgbClr val="FFFFFF"/>
              </a:solidFill>
              <a:latin typeface="Montserrat SemiBold"/>
              <a:ea typeface="Montserrat SemiBold"/>
              <a:cs typeface="Montserrat SemiBold"/>
              <a:sym typeface="Montserrat SemiBold"/>
            </a:endParaRPr>
          </a:p>
        </p:txBody>
      </p:sp>
      <p:pic>
        <p:nvPicPr>
          <p:cNvPr id="4" name="Imagem 3">
            <a:extLst>
              <a:ext uri="{FF2B5EF4-FFF2-40B4-BE49-F238E27FC236}">
                <a16:creationId xmlns:a16="http://schemas.microsoft.com/office/drawing/2014/main" id="{CEB27B4D-0DB4-4461-A02D-BE98510B7DF7}"/>
              </a:ext>
            </a:extLst>
          </p:cNvPr>
          <p:cNvPicPr>
            <a:picLocks noChangeAspect="1"/>
          </p:cNvPicPr>
          <p:nvPr/>
        </p:nvPicPr>
        <p:blipFill rotWithShape="1">
          <a:blip r:embed="rId3"/>
          <a:srcRect t="8488" b="31810"/>
          <a:stretch/>
        </p:blipFill>
        <p:spPr>
          <a:xfrm>
            <a:off x="1341996" y="2178148"/>
            <a:ext cx="9508008" cy="4101252"/>
          </a:xfrm>
          <a:prstGeom prst="rect">
            <a:avLst/>
          </a:prstGeom>
          <a:noFill/>
        </p:spPr>
      </p:pic>
      <p:sp>
        <p:nvSpPr>
          <p:cNvPr id="7" name="Google Shape;437;p50">
            <a:extLst>
              <a:ext uri="{FF2B5EF4-FFF2-40B4-BE49-F238E27FC236}">
                <a16:creationId xmlns:a16="http://schemas.microsoft.com/office/drawing/2014/main" id="{34EBE085-7998-4B85-9D00-F1C47DE2FCF6}"/>
              </a:ext>
            </a:extLst>
          </p:cNvPr>
          <p:cNvSpPr txBox="1"/>
          <p:nvPr/>
        </p:nvSpPr>
        <p:spPr>
          <a:xfrm>
            <a:off x="914400" y="1109000"/>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FRONTEIRA EFICIENTE</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31386365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Texto, Tabela&#10;&#10;Descrição gerada automaticamente">
            <a:extLst>
              <a:ext uri="{FF2B5EF4-FFF2-40B4-BE49-F238E27FC236}">
                <a16:creationId xmlns:a16="http://schemas.microsoft.com/office/drawing/2014/main" id="{29033478-AE77-4F0E-837E-ED52F2FFC542}"/>
              </a:ext>
            </a:extLst>
          </p:cNvPr>
          <p:cNvPicPr>
            <a:picLocks noChangeAspect="1"/>
          </p:cNvPicPr>
          <p:nvPr/>
        </p:nvPicPr>
        <p:blipFill rotWithShape="1">
          <a:blip r:embed="rId2"/>
          <a:srcRect t="67629"/>
          <a:stretch/>
        </p:blipFill>
        <p:spPr>
          <a:xfrm>
            <a:off x="1097280" y="2812415"/>
            <a:ext cx="10058400" cy="2352463"/>
          </a:xfrm>
          <a:prstGeom prst="rect">
            <a:avLst/>
          </a:prstGeom>
          <a:noFill/>
        </p:spPr>
      </p:pic>
      <p:sp>
        <p:nvSpPr>
          <p:cNvPr id="5" name="Google Shape;437;p50">
            <a:extLst>
              <a:ext uri="{FF2B5EF4-FFF2-40B4-BE49-F238E27FC236}">
                <a16:creationId xmlns:a16="http://schemas.microsoft.com/office/drawing/2014/main" id="{E45C5647-CF52-48C4-A449-7F633C6D0814}"/>
              </a:ext>
            </a:extLst>
          </p:cNvPr>
          <p:cNvSpPr txBox="1"/>
          <p:nvPr/>
        </p:nvSpPr>
        <p:spPr>
          <a:xfrm>
            <a:off x="762000" y="956600"/>
            <a:ext cx="99033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FRONTEIRA EFICIENTE</a:t>
            </a:r>
            <a:endParaRPr sz="2200" dirty="0">
              <a:solidFill>
                <a:srgbClr val="FFFFFF"/>
              </a:solidFill>
              <a:latin typeface="Montserrat SemiBold"/>
              <a:ea typeface="Montserrat SemiBold"/>
              <a:cs typeface="Montserrat SemiBold"/>
              <a:sym typeface="Montserrat SemiBold"/>
            </a:endParaRPr>
          </a:p>
        </p:txBody>
      </p:sp>
      <p:sp>
        <p:nvSpPr>
          <p:cNvPr id="6" name="Google Shape;438;p50">
            <a:extLst>
              <a:ext uri="{FF2B5EF4-FFF2-40B4-BE49-F238E27FC236}">
                <a16:creationId xmlns:a16="http://schemas.microsoft.com/office/drawing/2014/main" id="{4CD45290-1E6E-4A8F-AF21-37928E81BCDB}"/>
              </a:ext>
            </a:extLst>
          </p:cNvPr>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VI - ALOCAÇÃO</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38591025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grpSp>
        <p:nvGrpSpPr>
          <p:cNvPr id="119" name="Google Shape;119;p19"/>
          <p:cNvGrpSpPr/>
          <p:nvPr/>
        </p:nvGrpSpPr>
        <p:grpSpPr>
          <a:xfrm>
            <a:off x="275690" y="3044246"/>
            <a:ext cx="11554756" cy="840450"/>
            <a:chOff x="4840" y="872043"/>
            <a:chExt cx="9902945" cy="720304"/>
          </a:xfrm>
        </p:grpSpPr>
        <p:sp>
          <p:nvSpPr>
            <p:cNvPr id="120" name="Google Shape;120;p19"/>
            <p:cNvSpPr/>
            <p:nvPr/>
          </p:nvSpPr>
          <p:spPr>
            <a:xfrm>
              <a:off x="4840" y="872046"/>
              <a:ext cx="1800535" cy="720214"/>
            </a:xfrm>
            <a:prstGeom prst="chevron">
              <a:avLst>
                <a:gd name="adj" fmla="val 50000"/>
              </a:avLst>
            </a:prstGeom>
            <a:solidFill>
              <a:srgbClr val="07376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9"/>
            <p:cNvSpPr txBox="1"/>
            <p:nvPr/>
          </p:nvSpPr>
          <p:spPr>
            <a:xfrm>
              <a:off x="364947" y="872046"/>
              <a:ext cx="1080321" cy="720214"/>
            </a:xfrm>
            <a:prstGeom prst="rect">
              <a:avLst/>
            </a:prstGeom>
            <a:noFill/>
            <a:ln>
              <a:noFill/>
            </a:ln>
          </p:spPr>
          <p:txBody>
            <a:bodyPr spcFirstLastPara="1" wrap="square" lIns="48000" tIns="16000" rIns="16000" bIns="16000" anchor="ctr" anchorCtr="0">
              <a:noAutofit/>
            </a:bodyPr>
            <a:lstStyle/>
            <a:p>
              <a:pPr marL="0" marR="0" lvl="0" indent="0" algn="ctr" rtl="0">
                <a:lnSpc>
                  <a:spcPct val="90000"/>
                </a:lnSpc>
                <a:spcBef>
                  <a:spcPts val="0"/>
                </a:spcBef>
                <a:spcAft>
                  <a:spcPts val="0"/>
                </a:spcAft>
                <a:buClr>
                  <a:schemeClr val="lt1"/>
                </a:buClr>
                <a:buSzPts val="1200"/>
                <a:buFont typeface="Gill Sans"/>
                <a:buNone/>
              </a:pPr>
              <a:r>
                <a:rPr lang="pt-BR" sz="1100" b="1" i="0" u="none" strike="noStrike" cap="none" dirty="0">
                  <a:solidFill>
                    <a:schemeClr val="lt1"/>
                  </a:solidFill>
                  <a:latin typeface="Montserrat"/>
                  <a:ea typeface="Montserrat"/>
                  <a:cs typeface="Montserrat"/>
                  <a:sym typeface="Montserrat"/>
                </a:rPr>
                <a:t>EDUCAÇÃO CONTINUADA</a:t>
              </a:r>
              <a:endParaRPr sz="1100" b="1" dirty="0">
                <a:latin typeface="Montserrat"/>
                <a:ea typeface="Montserrat"/>
                <a:cs typeface="Montserrat"/>
                <a:sym typeface="Montserrat"/>
              </a:endParaRPr>
            </a:p>
          </p:txBody>
        </p:sp>
        <p:sp>
          <p:nvSpPr>
            <p:cNvPr id="122" name="Google Shape;122;p19"/>
            <p:cNvSpPr/>
            <p:nvPr/>
          </p:nvSpPr>
          <p:spPr>
            <a:xfrm>
              <a:off x="1625322" y="872046"/>
              <a:ext cx="1800535" cy="720214"/>
            </a:xfrm>
            <a:prstGeom prst="chevron">
              <a:avLst>
                <a:gd name="adj" fmla="val 50000"/>
              </a:avLst>
            </a:prstGeom>
            <a:solidFill>
              <a:srgbClr val="07376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9"/>
            <p:cNvSpPr txBox="1"/>
            <p:nvPr/>
          </p:nvSpPr>
          <p:spPr>
            <a:xfrm>
              <a:off x="2050736" y="872046"/>
              <a:ext cx="1080300" cy="720300"/>
            </a:xfrm>
            <a:prstGeom prst="rect">
              <a:avLst/>
            </a:prstGeom>
            <a:noFill/>
            <a:ln>
              <a:noFill/>
            </a:ln>
          </p:spPr>
          <p:txBody>
            <a:bodyPr spcFirstLastPara="1" wrap="square" lIns="40000" tIns="13325" rIns="13325" bIns="13325" anchor="ctr" anchorCtr="0">
              <a:noAutofit/>
            </a:bodyPr>
            <a:lstStyle/>
            <a:p>
              <a:pPr marL="0" marR="0" lvl="0" indent="0" algn="ctr" rtl="0">
                <a:lnSpc>
                  <a:spcPct val="90000"/>
                </a:lnSpc>
                <a:spcBef>
                  <a:spcPts val="0"/>
                </a:spcBef>
                <a:spcAft>
                  <a:spcPts val="0"/>
                </a:spcAft>
                <a:buClr>
                  <a:schemeClr val="lt1"/>
                </a:buClr>
                <a:buSzPts val="1000"/>
                <a:buFont typeface="Gill Sans"/>
                <a:buNone/>
              </a:pPr>
              <a:r>
                <a:rPr lang="pt-BR" sz="1300" b="1">
                  <a:solidFill>
                    <a:schemeClr val="lt1"/>
                  </a:solidFill>
                  <a:latin typeface="Montserrat"/>
                  <a:ea typeface="Montserrat"/>
                  <a:cs typeface="Montserrat"/>
                  <a:sym typeface="Montserrat"/>
                </a:rPr>
                <a:t>Res. </a:t>
              </a:r>
              <a:r>
                <a:rPr lang="pt-BR" sz="1300" b="1" i="0" u="none" strike="noStrike" cap="none">
                  <a:solidFill>
                    <a:schemeClr val="lt1"/>
                  </a:solidFill>
                  <a:latin typeface="Montserrat"/>
                  <a:ea typeface="Montserrat"/>
                  <a:cs typeface="Montserrat"/>
                  <a:sym typeface="Montserrat"/>
                </a:rPr>
                <a:t>3922</a:t>
              </a:r>
              <a:endParaRPr sz="1300" b="1">
                <a:latin typeface="Montserrat"/>
                <a:ea typeface="Montserrat"/>
                <a:cs typeface="Montserrat"/>
                <a:sym typeface="Montserrat"/>
              </a:endParaRPr>
            </a:p>
          </p:txBody>
        </p:sp>
        <p:sp>
          <p:nvSpPr>
            <p:cNvPr id="124" name="Google Shape;124;p19"/>
            <p:cNvSpPr/>
            <p:nvPr/>
          </p:nvSpPr>
          <p:spPr>
            <a:xfrm>
              <a:off x="3245804" y="872046"/>
              <a:ext cx="1800535" cy="720214"/>
            </a:xfrm>
            <a:prstGeom prst="chevron">
              <a:avLst>
                <a:gd name="adj" fmla="val 50000"/>
              </a:avLst>
            </a:prstGeom>
            <a:solidFill>
              <a:srgbClr val="07376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9"/>
            <p:cNvSpPr txBox="1"/>
            <p:nvPr/>
          </p:nvSpPr>
          <p:spPr>
            <a:xfrm>
              <a:off x="3540609" y="872047"/>
              <a:ext cx="1195200" cy="720300"/>
            </a:xfrm>
            <a:prstGeom prst="rect">
              <a:avLst/>
            </a:prstGeom>
            <a:noFill/>
            <a:ln>
              <a:noFill/>
            </a:ln>
          </p:spPr>
          <p:txBody>
            <a:bodyPr spcFirstLastPara="1" wrap="square" lIns="40000" tIns="13325" rIns="13325" bIns="13325" anchor="ctr" anchorCtr="0">
              <a:noAutofit/>
            </a:bodyPr>
            <a:lstStyle/>
            <a:p>
              <a:pPr marL="0" marR="0" lvl="0" indent="0" algn="ctr" rtl="0">
                <a:lnSpc>
                  <a:spcPct val="90000"/>
                </a:lnSpc>
                <a:spcBef>
                  <a:spcPts val="0"/>
                </a:spcBef>
                <a:spcAft>
                  <a:spcPts val="0"/>
                </a:spcAft>
                <a:buClr>
                  <a:schemeClr val="lt1"/>
                </a:buClr>
                <a:buSzPts val="1000"/>
                <a:buFont typeface="Gill Sans"/>
                <a:buNone/>
              </a:pPr>
              <a:r>
                <a:rPr lang="pt-BR" sz="1100" b="1" i="0" u="none" strike="noStrike" cap="none">
                  <a:solidFill>
                    <a:schemeClr val="lt1"/>
                  </a:solidFill>
                  <a:latin typeface="Montserrat"/>
                  <a:ea typeface="Montserrat"/>
                  <a:cs typeface="Montserrat"/>
                  <a:sym typeface="Montserrat"/>
                </a:rPr>
                <a:t>POL</a:t>
              </a:r>
              <a:r>
                <a:rPr lang="pt-BR" sz="1100" b="1">
                  <a:solidFill>
                    <a:schemeClr val="lt1"/>
                  </a:solidFill>
                  <a:latin typeface="Montserrat"/>
                  <a:ea typeface="Montserrat"/>
                  <a:cs typeface="Montserrat"/>
                  <a:sym typeface="Montserrat"/>
                </a:rPr>
                <a:t>Í</a:t>
              </a:r>
              <a:r>
                <a:rPr lang="pt-BR" sz="1100" b="1" i="0" u="none" strike="noStrike" cap="none">
                  <a:solidFill>
                    <a:schemeClr val="lt1"/>
                  </a:solidFill>
                  <a:latin typeface="Montserrat"/>
                  <a:ea typeface="Montserrat"/>
                  <a:cs typeface="Montserrat"/>
                  <a:sym typeface="Montserrat"/>
                </a:rPr>
                <a:t>TICA DE INVESTIMENTOS</a:t>
              </a:r>
              <a:endParaRPr sz="1100" b="1">
                <a:latin typeface="Montserrat"/>
                <a:ea typeface="Montserrat"/>
                <a:cs typeface="Montserrat"/>
                <a:sym typeface="Montserrat"/>
              </a:endParaRPr>
            </a:p>
          </p:txBody>
        </p:sp>
        <p:sp>
          <p:nvSpPr>
            <p:cNvPr id="126" name="Google Shape;126;p19"/>
            <p:cNvSpPr/>
            <p:nvPr/>
          </p:nvSpPr>
          <p:spPr>
            <a:xfrm>
              <a:off x="4866286" y="872046"/>
              <a:ext cx="1800535" cy="720214"/>
            </a:xfrm>
            <a:prstGeom prst="chevron">
              <a:avLst>
                <a:gd name="adj" fmla="val 50000"/>
              </a:avLst>
            </a:prstGeom>
            <a:solidFill>
              <a:srgbClr val="07376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9"/>
            <p:cNvSpPr txBox="1"/>
            <p:nvPr/>
          </p:nvSpPr>
          <p:spPr>
            <a:xfrm>
              <a:off x="5269184" y="872043"/>
              <a:ext cx="1260300" cy="720300"/>
            </a:xfrm>
            <a:prstGeom prst="rect">
              <a:avLst/>
            </a:prstGeom>
            <a:noFill/>
            <a:ln>
              <a:noFill/>
            </a:ln>
          </p:spPr>
          <p:txBody>
            <a:bodyPr spcFirstLastPara="1" wrap="square" lIns="36000" tIns="12000" rIns="12000" bIns="12000" anchor="ctr" anchorCtr="0">
              <a:noAutofit/>
            </a:bodyPr>
            <a:lstStyle/>
            <a:p>
              <a:pPr marL="0" marR="0" lvl="0" indent="0" algn="ctr" rtl="0">
                <a:lnSpc>
                  <a:spcPct val="90000"/>
                </a:lnSpc>
                <a:spcBef>
                  <a:spcPts val="0"/>
                </a:spcBef>
                <a:spcAft>
                  <a:spcPts val="0"/>
                </a:spcAft>
                <a:buClr>
                  <a:schemeClr val="lt1"/>
                </a:buClr>
                <a:buSzPts val="900"/>
                <a:buFont typeface="Gill Sans"/>
                <a:buNone/>
              </a:pPr>
              <a:r>
                <a:rPr lang="pt-BR" sz="1100" b="1" i="0" u="none" strike="noStrike" cap="none">
                  <a:solidFill>
                    <a:schemeClr val="lt1"/>
                  </a:solidFill>
                  <a:latin typeface="Montserrat"/>
                  <a:ea typeface="Montserrat"/>
                  <a:cs typeface="Montserrat"/>
                  <a:sym typeface="Montserrat"/>
                </a:rPr>
                <a:t>CREDENCIAMENTO</a:t>
              </a:r>
              <a:endParaRPr sz="1100" b="1">
                <a:latin typeface="Montserrat"/>
                <a:ea typeface="Montserrat"/>
                <a:cs typeface="Montserrat"/>
                <a:sym typeface="Montserrat"/>
              </a:endParaRPr>
            </a:p>
          </p:txBody>
        </p:sp>
        <p:sp>
          <p:nvSpPr>
            <p:cNvPr id="128" name="Google Shape;128;p19"/>
            <p:cNvSpPr/>
            <p:nvPr/>
          </p:nvSpPr>
          <p:spPr>
            <a:xfrm>
              <a:off x="6486768" y="872046"/>
              <a:ext cx="1800535" cy="720214"/>
            </a:xfrm>
            <a:prstGeom prst="chevron">
              <a:avLst>
                <a:gd name="adj" fmla="val 50000"/>
              </a:avLst>
            </a:prstGeom>
            <a:solidFill>
              <a:srgbClr val="07376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9"/>
            <p:cNvSpPr txBox="1"/>
            <p:nvPr/>
          </p:nvSpPr>
          <p:spPr>
            <a:xfrm>
              <a:off x="6912182" y="872046"/>
              <a:ext cx="1080300" cy="720300"/>
            </a:xfrm>
            <a:prstGeom prst="rect">
              <a:avLst/>
            </a:prstGeom>
            <a:noFill/>
            <a:ln>
              <a:noFill/>
            </a:ln>
          </p:spPr>
          <p:txBody>
            <a:bodyPr spcFirstLastPara="1" wrap="square" lIns="40000" tIns="13325" rIns="13325" bIns="13325" anchor="ctr" anchorCtr="0">
              <a:noAutofit/>
            </a:bodyPr>
            <a:lstStyle/>
            <a:p>
              <a:pPr marL="0" marR="0" lvl="0" indent="0" algn="ctr" rtl="0">
                <a:lnSpc>
                  <a:spcPct val="90000"/>
                </a:lnSpc>
                <a:spcBef>
                  <a:spcPts val="0"/>
                </a:spcBef>
                <a:spcAft>
                  <a:spcPts val="0"/>
                </a:spcAft>
                <a:buClr>
                  <a:schemeClr val="lt1"/>
                </a:buClr>
                <a:buSzPts val="1000"/>
                <a:buFont typeface="Gill Sans"/>
                <a:buNone/>
              </a:pPr>
              <a:r>
                <a:rPr lang="pt-BR" sz="1100" b="1" i="0" u="none" strike="noStrike" cap="none">
                  <a:solidFill>
                    <a:schemeClr val="lt1"/>
                  </a:solidFill>
                  <a:latin typeface="Montserrat"/>
                  <a:ea typeface="Montserrat"/>
                  <a:cs typeface="Montserrat"/>
                  <a:sym typeface="Montserrat"/>
                </a:rPr>
                <a:t>ANÁLISE</a:t>
              </a:r>
              <a:endParaRPr sz="1100" b="1">
                <a:latin typeface="Montserrat"/>
                <a:ea typeface="Montserrat"/>
                <a:cs typeface="Montserrat"/>
                <a:sym typeface="Montserrat"/>
              </a:endParaRPr>
            </a:p>
          </p:txBody>
        </p:sp>
        <p:sp>
          <p:nvSpPr>
            <p:cNvPr id="130" name="Google Shape;130;p19"/>
            <p:cNvSpPr/>
            <p:nvPr/>
          </p:nvSpPr>
          <p:spPr>
            <a:xfrm>
              <a:off x="8107250" y="872046"/>
              <a:ext cx="1800535" cy="720214"/>
            </a:xfrm>
            <a:prstGeom prst="chevron">
              <a:avLst>
                <a:gd name="adj" fmla="val 50000"/>
              </a:avLst>
            </a:prstGeom>
            <a:solidFill>
              <a:srgbClr val="07376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9"/>
            <p:cNvSpPr txBox="1"/>
            <p:nvPr/>
          </p:nvSpPr>
          <p:spPr>
            <a:xfrm>
              <a:off x="8532664" y="872046"/>
              <a:ext cx="1080300" cy="720300"/>
            </a:xfrm>
            <a:prstGeom prst="rect">
              <a:avLst/>
            </a:prstGeom>
            <a:noFill/>
            <a:ln>
              <a:noFill/>
            </a:ln>
          </p:spPr>
          <p:txBody>
            <a:bodyPr spcFirstLastPara="1" wrap="square" lIns="40000" tIns="13325" rIns="13325" bIns="13325" anchor="ctr" anchorCtr="0">
              <a:noAutofit/>
            </a:bodyPr>
            <a:lstStyle/>
            <a:p>
              <a:pPr marL="0" marR="0" lvl="0" indent="0" algn="ctr" rtl="0">
                <a:lnSpc>
                  <a:spcPct val="90000"/>
                </a:lnSpc>
                <a:spcBef>
                  <a:spcPts val="0"/>
                </a:spcBef>
                <a:spcAft>
                  <a:spcPts val="0"/>
                </a:spcAft>
                <a:buClr>
                  <a:schemeClr val="lt1"/>
                </a:buClr>
                <a:buSzPts val="1000"/>
                <a:buFont typeface="Gill Sans"/>
                <a:buNone/>
              </a:pPr>
              <a:r>
                <a:rPr lang="pt-BR" sz="1100" b="1" i="0" u="none" strike="noStrike" cap="none">
                  <a:solidFill>
                    <a:schemeClr val="lt1"/>
                  </a:solidFill>
                  <a:latin typeface="Montserrat"/>
                  <a:ea typeface="Montserrat"/>
                  <a:cs typeface="Montserrat"/>
                  <a:sym typeface="Montserrat"/>
                </a:rPr>
                <a:t>ALOCAÇÃO</a:t>
              </a:r>
              <a:endParaRPr sz="1100" b="1">
                <a:latin typeface="Montserrat"/>
                <a:ea typeface="Montserrat"/>
                <a:cs typeface="Montserrat"/>
                <a:sym typeface="Montserrat"/>
              </a:endParaRPr>
            </a:p>
          </p:txBody>
        </p:sp>
      </p:grpSp>
      <p:sp>
        <p:nvSpPr>
          <p:cNvPr id="132" name="Google Shape;132;p19"/>
          <p:cNvSpPr txBox="1"/>
          <p:nvPr/>
        </p:nvSpPr>
        <p:spPr>
          <a:xfrm flipH="1">
            <a:off x="842748" y="1486625"/>
            <a:ext cx="6002100" cy="769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2200" i="0" u="none" strike="noStrike" cap="none" dirty="0">
                <a:solidFill>
                  <a:srgbClr val="434343"/>
                </a:solidFill>
                <a:latin typeface="Montserrat"/>
                <a:ea typeface="Montserrat"/>
                <a:cs typeface="Montserrat"/>
                <a:sym typeface="Montserrat"/>
              </a:rPr>
              <a:t>Defina processo de investimentos para a </a:t>
            </a:r>
            <a:r>
              <a:rPr lang="pt-BR" sz="2200" b="1" i="0" u="none" strike="noStrike" cap="none" dirty="0">
                <a:solidFill>
                  <a:srgbClr val="434343"/>
                </a:solidFill>
                <a:latin typeface="Montserrat"/>
                <a:ea typeface="Montserrat"/>
                <a:cs typeface="Montserrat"/>
                <a:sym typeface="Montserrat"/>
              </a:rPr>
              <a:t>melhor tomada de decisão</a:t>
            </a:r>
            <a:r>
              <a:rPr lang="pt-BR" sz="2200" i="0" u="none" strike="noStrike" cap="none" dirty="0">
                <a:solidFill>
                  <a:srgbClr val="434343"/>
                </a:solidFill>
                <a:latin typeface="Montserrat"/>
                <a:ea typeface="Montserrat"/>
                <a:cs typeface="Montserrat"/>
                <a:sym typeface="Montserrat"/>
              </a:rPr>
              <a:t>!</a:t>
            </a:r>
            <a:endParaRPr sz="2200" dirty="0">
              <a:solidFill>
                <a:srgbClr val="434343"/>
              </a:solidFill>
              <a:latin typeface="Montserrat"/>
              <a:ea typeface="Montserrat"/>
              <a:cs typeface="Montserrat"/>
              <a:sym typeface="Montserrat"/>
            </a:endParaRPr>
          </a:p>
        </p:txBody>
      </p:sp>
      <p:sp>
        <p:nvSpPr>
          <p:cNvPr id="133" name="Google Shape;133;p19"/>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4" name="Google Shape;134;p19"/>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COMO ESCOLHER UM FUNDO DE INVESTIMENTO?</a:t>
            </a:r>
            <a:endParaRPr sz="2200" dirty="0">
              <a:solidFill>
                <a:srgbClr val="FFFFFF"/>
              </a:solidFill>
              <a:latin typeface="Montserrat SemiBold"/>
              <a:ea typeface="Montserrat SemiBold"/>
              <a:cs typeface="Montserrat SemiBold"/>
              <a:sym typeface="Montserrat SemiBold"/>
            </a:endParaRPr>
          </a:p>
        </p:txBody>
      </p:sp>
      <p:pic>
        <p:nvPicPr>
          <p:cNvPr id="135" name="Google Shape;135;p19"/>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Tree>
    <p:extLst>
      <p:ext uri="{BB962C8B-B14F-4D97-AF65-F5344CB8AC3E}">
        <p14:creationId xmlns:p14="http://schemas.microsoft.com/office/powerpoint/2010/main" val="8171242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5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469" name="Google Shape;469;p54"/>
          <p:cNvSpPr/>
          <p:nvPr/>
        </p:nvSpPr>
        <p:spPr>
          <a:xfrm>
            <a:off x="7537700" y="1037900"/>
            <a:ext cx="4654200" cy="40596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470" name="Google Shape;470;p54"/>
          <p:cNvSpPr txBox="1">
            <a:spLocks noGrp="1"/>
          </p:cNvSpPr>
          <p:nvPr>
            <p:ph type="title"/>
          </p:nvPr>
        </p:nvSpPr>
        <p:spPr>
          <a:xfrm>
            <a:off x="8182809" y="2319803"/>
            <a:ext cx="3363900" cy="1495800"/>
          </a:xfrm>
          <a:prstGeom prst="rect">
            <a:avLst/>
          </a:prstGeom>
          <a:noFill/>
          <a:ln>
            <a:noFill/>
          </a:ln>
        </p:spPr>
        <p:txBody>
          <a:bodyPr spcFirstLastPara="1" wrap="square" lIns="182875" tIns="182875" rIns="182875" bIns="182875" anchor="ctr" anchorCtr="0">
            <a:normAutofit/>
          </a:bodyPr>
          <a:lstStyle/>
          <a:p>
            <a:pPr marL="0" lvl="0" indent="0" algn="ctr" rtl="0">
              <a:lnSpc>
                <a:spcPct val="90000"/>
              </a:lnSpc>
              <a:spcBef>
                <a:spcPts val="0"/>
              </a:spcBef>
              <a:spcAft>
                <a:spcPts val="0"/>
              </a:spcAft>
              <a:buClr>
                <a:srgbClr val="FFFFFF"/>
              </a:buClr>
              <a:buSzPts val="2800"/>
              <a:buFont typeface="Gill Sans"/>
              <a:buNone/>
            </a:pPr>
            <a:r>
              <a:rPr lang="pt-BR" sz="3800">
                <a:solidFill>
                  <a:srgbClr val="FFFFFF"/>
                </a:solidFill>
                <a:latin typeface="Montserrat"/>
                <a:ea typeface="Montserrat"/>
                <a:cs typeface="Montserrat"/>
                <a:sym typeface="Montserrat"/>
              </a:rPr>
              <a:t>FRONTEIRA EFICIENTE</a:t>
            </a:r>
            <a:endParaRPr sz="3800">
              <a:latin typeface="Montserrat"/>
              <a:ea typeface="Montserrat"/>
              <a:cs typeface="Montserrat"/>
              <a:sym typeface="Montserrat"/>
            </a:endParaRPr>
          </a:p>
        </p:txBody>
      </p:sp>
      <p:sp>
        <p:nvSpPr>
          <p:cNvPr id="471" name="Google Shape;471;p54"/>
          <p:cNvSpPr txBox="1"/>
          <p:nvPr/>
        </p:nvSpPr>
        <p:spPr>
          <a:xfrm>
            <a:off x="840900" y="1878000"/>
            <a:ext cx="5793900" cy="31020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None/>
            </a:pPr>
            <a:r>
              <a:rPr lang="pt-BR" sz="2000" i="1" dirty="0">
                <a:solidFill>
                  <a:srgbClr val="434343"/>
                </a:solidFill>
                <a:latin typeface="Montserrat"/>
                <a:ea typeface="Montserrat"/>
                <a:cs typeface="Montserrat"/>
                <a:sym typeface="Montserrat"/>
              </a:rPr>
              <a:t>“Um bom portfólio é mais que uma longa lista de ações e títulos bons. É um todo equilibrado, proporcionando ao investidor proteções e oportunidades em relação a uma ampla gama de contingências.”</a:t>
            </a:r>
            <a:endParaRPr sz="2000" dirty="0">
              <a:solidFill>
                <a:srgbClr val="434343"/>
              </a:solidFill>
              <a:latin typeface="Montserrat"/>
              <a:ea typeface="Montserrat"/>
              <a:cs typeface="Montserrat"/>
              <a:sym typeface="Montserrat"/>
            </a:endParaRPr>
          </a:p>
          <a:p>
            <a:pPr marL="4114800" marR="0" lvl="0" indent="0" algn="r" rtl="0">
              <a:lnSpc>
                <a:spcPct val="100000"/>
              </a:lnSpc>
              <a:spcBef>
                <a:spcPts val="1000"/>
              </a:spcBef>
              <a:spcAft>
                <a:spcPts val="0"/>
              </a:spcAft>
              <a:buNone/>
            </a:pPr>
            <a:r>
              <a:rPr lang="pt-BR" sz="2000" i="0" u="none" strike="noStrike" cap="none" dirty="0">
                <a:solidFill>
                  <a:srgbClr val="434343"/>
                </a:solidFill>
                <a:latin typeface="Montserrat"/>
                <a:ea typeface="Montserrat"/>
                <a:cs typeface="Montserrat"/>
                <a:sym typeface="Montserrat"/>
              </a:rPr>
              <a:t>Harry Markowitz</a:t>
            </a:r>
            <a:endParaRPr sz="2000" dirty="0">
              <a:solidFill>
                <a:srgbClr val="434343"/>
              </a:solidFill>
              <a:latin typeface="Montserrat"/>
              <a:ea typeface="Montserrat"/>
              <a:cs typeface="Montserrat"/>
              <a:sym typeface="Montserrat"/>
            </a:endParaRPr>
          </a:p>
        </p:txBody>
      </p:sp>
      <p:sp>
        <p:nvSpPr>
          <p:cNvPr id="472" name="Google Shape;472;p54"/>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473" name="Google Shape;473;p54"/>
          <p:cNvPicPr preferRelativeResize="0"/>
          <p:nvPr/>
        </p:nvPicPr>
        <p:blipFill rotWithShape="1">
          <a:blip r:embed="rId3">
            <a:alphaModFix/>
          </a:blip>
          <a:srcRect b="25573"/>
          <a:stretch/>
        </p:blipFill>
        <p:spPr>
          <a:xfrm>
            <a:off x="11180375" y="5830923"/>
            <a:ext cx="844125" cy="739025"/>
          </a:xfrm>
          <a:prstGeom prst="rect">
            <a:avLst/>
          </a:prstGeom>
          <a:noFill/>
          <a:ln>
            <a:noFill/>
          </a:ln>
        </p:spPr>
      </p:pic>
      <p:sp>
        <p:nvSpPr>
          <p:cNvPr id="8" name="Google Shape;438;p50">
            <a:extLst>
              <a:ext uri="{FF2B5EF4-FFF2-40B4-BE49-F238E27FC236}">
                <a16:creationId xmlns:a16="http://schemas.microsoft.com/office/drawing/2014/main" id="{C27D6A42-860B-4370-97FB-22B6E20E9471}"/>
              </a:ext>
            </a:extLst>
          </p:cNvPr>
          <p:cNvSpPr txBox="1"/>
          <p:nvPr/>
        </p:nvSpPr>
        <p:spPr>
          <a:xfrm>
            <a:off x="311700" y="315925"/>
            <a:ext cx="10353600" cy="538200"/>
          </a:xfrm>
          <a:prstGeom prst="rect">
            <a:avLst/>
          </a:prstGeom>
          <a:solidFill>
            <a:srgbClr val="073763"/>
          </a:solidFill>
          <a:ln>
            <a:noFill/>
          </a:ln>
        </p:spPr>
        <p:txBody>
          <a:bodyPr spcFirstLastPara="1" wrap="square" lIns="91425" tIns="91425" rIns="91425" bIns="91425" anchor="ctr" anchorCtr="0">
            <a:normAutofit/>
          </a:bodyPr>
          <a:lstStyle/>
          <a:p>
            <a:pPr marL="457200" lvl="0" indent="0" algn="l" rtl="0">
              <a:spcBef>
                <a:spcPts val="0"/>
              </a:spcBef>
              <a:spcAft>
                <a:spcPts val="0"/>
              </a:spcAft>
              <a:buNone/>
            </a:pPr>
            <a:r>
              <a:rPr lang="pt-BR" sz="2200" dirty="0">
                <a:solidFill>
                  <a:srgbClr val="FFFFFF"/>
                </a:solidFill>
                <a:latin typeface="Montserrat SemiBold"/>
                <a:ea typeface="Montserrat SemiBold"/>
                <a:cs typeface="Montserrat SemiBold"/>
                <a:sym typeface="Montserrat SemiBold"/>
              </a:rPr>
              <a:t>VII - CONCLUSÃO</a:t>
            </a:r>
            <a:endParaRPr sz="2200" dirty="0">
              <a:solidFill>
                <a:srgbClr val="FFFFFF"/>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38423215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73763"/>
        </a:solidFill>
        <a:effectLst/>
      </p:bgPr>
    </p:bg>
    <p:spTree>
      <p:nvGrpSpPr>
        <p:cNvPr id="1" name="Shape 478"/>
        <p:cNvGrpSpPr/>
        <p:nvPr/>
      </p:nvGrpSpPr>
      <p:grpSpPr>
        <a:xfrm>
          <a:off x="0" y="0"/>
          <a:ext cx="0" cy="0"/>
          <a:chOff x="0" y="0"/>
          <a:chExt cx="0" cy="0"/>
        </a:xfrm>
      </p:grpSpPr>
      <p:sp>
        <p:nvSpPr>
          <p:cNvPr id="479" name="Google Shape;479;p55"/>
          <p:cNvSpPr txBox="1"/>
          <p:nvPr/>
        </p:nvSpPr>
        <p:spPr>
          <a:xfrm>
            <a:off x="4075050" y="5446561"/>
            <a:ext cx="4041900"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2200" dirty="0">
                <a:solidFill>
                  <a:schemeClr val="lt1"/>
                </a:solidFill>
                <a:latin typeface="Montserrat"/>
                <a:ea typeface="Montserrat"/>
                <a:cs typeface="Montserrat"/>
                <a:sym typeface="Montserrat"/>
              </a:rPr>
              <a:t>JEFERSON CARVALHO</a:t>
            </a:r>
          </a:p>
          <a:p>
            <a:pPr marL="0" marR="0" lvl="0" indent="0" algn="ctr" rtl="0">
              <a:spcBef>
                <a:spcPts val="0"/>
              </a:spcBef>
              <a:spcAft>
                <a:spcPts val="0"/>
              </a:spcAft>
              <a:buNone/>
            </a:pPr>
            <a:r>
              <a:rPr lang="pt-BR" sz="2200" dirty="0">
                <a:solidFill>
                  <a:schemeClr val="lt1"/>
                </a:solidFill>
                <a:latin typeface="Montserrat"/>
                <a:ea typeface="Montserrat"/>
                <a:cs typeface="Montserrat"/>
                <a:sym typeface="Montserrat"/>
              </a:rPr>
              <a:t>18 9 9685 9426</a:t>
            </a:r>
            <a:endParaRPr sz="2200" dirty="0">
              <a:latin typeface="Montserrat"/>
              <a:ea typeface="Montserrat"/>
              <a:cs typeface="Montserrat"/>
              <a:sym typeface="Montserrat"/>
            </a:endParaRPr>
          </a:p>
        </p:txBody>
      </p:sp>
      <p:sp>
        <p:nvSpPr>
          <p:cNvPr id="480" name="Google Shape;480;p55"/>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481" name="Google Shape;481;p55"/>
          <p:cNvPicPr preferRelativeResize="0"/>
          <p:nvPr/>
        </p:nvPicPr>
        <p:blipFill rotWithShape="1">
          <a:blip r:embed="rId3">
            <a:alphaModFix/>
          </a:blip>
          <a:srcRect/>
          <a:stretch/>
        </p:blipFill>
        <p:spPr>
          <a:xfrm>
            <a:off x="3608916" y="941925"/>
            <a:ext cx="4974175" cy="4974151"/>
          </a:xfrm>
          <a:prstGeom prst="rect">
            <a:avLst/>
          </a:prstGeom>
          <a:noFill/>
          <a:ln>
            <a:noFill/>
          </a:ln>
        </p:spPr>
      </p:pic>
    </p:spTree>
  </p:cSld>
  <p:clrMapOvr>
    <a:masterClrMapping/>
  </p:clrMapOvr>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950</TotalTime>
  <Words>2437</Words>
  <Application>Microsoft Office PowerPoint</Application>
  <PresentationFormat>Widescreen</PresentationFormat>
  <Paragraphs>299</Paragraphs>
  <Slides>52</Slides>
  <Notes>49</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52</vt:i4>
      </vt:variant>
    </vt:vector>
  </HeadingPairs>
  <TitlesOfParts>
    <vt:vector size="62" baseType="lpstr">
      <vt:lpstr>Arial</vt:lpstr>
      <vt:lpstr>Open Sans</vt:lpstr>
      <vt:lpstr>Economica</vt:lpstr>
      <vt:lpstr>Noto Sans Symbols</vt:lpstr>
      <vt:lpstr>Roboto</vt:lpstr>
      <vt:lpstr>Calibri</vt:lpstr>
      <vt:lpstr>Gill Sans</vt:lpstr>
      <vt:lpstr>Montserrat SemiBold</vt:lpstr>
      <vt:lpstr>Montserrat</vt:lpstr>
      <vt:lpstr>Luxe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FRONTEIRA EFICIENTE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PROCESSO DE ANÁLISE DE INVESTIMENTOS</dc:title>
  <dc:creator>USER</dc:creator>
  <cp:lastModifiedBy>jeferson carvalho</cp:lastModifiedBy>
  <cp:revision>34</cp:revision>
  <dcterms:modified xsi:type="dcterms:W3CDTF">2021-11-18T12:56:32Z</dcterms:modified>
</cp:coreProperties>
</file>